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0058400" cy="7772400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509412" algn="l" rtl="0" eaLnBrk="0" fontAlgn="base" hangingPunct="0">
      <a:spcBef>
        <a:spcPct val="0"/>
      </a:spcBef>
      <a:spcAft>
        <a:spcPct val="0"/>
      </a:spcAft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018824" algn="l" rtl="0" eaLnBrk="0" fontAlgn="base" hangingPunct="0">
      <a:spcBef>
        <a:spcPct val="0"/>
      </a:spcBef>
      <a:spcAft>
        <a:spcPct val="0"/>
      </a:spcAft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528237" algn="l" rtl="0" eaLnBrk="0" fontAlgn="base" hangingPunct="0">
      <a:spcBef>
        <a:spcPct val="0"/>
      </a:spcBef>
      <a:spcAft>
        <a:spcPct val="0"/>
      </a:spcAft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037649" algn="l" rtl="0" eaLnBrk="0" fontAlgn="base" hangingPunct="0">
      <a:spcBef>
        <a:spcPct val="0"/>
      </a:spcBef>
      <a:spcAft>
        <a:spcPct val="0"/>
      </a:spcAft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547061" algn="l" defTabSz="1018824" rtl="0" eaLnBrk="1" latinLnBrk="0" hangingPunct="1"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3056473" algn="l" defTabSz="1018824" rtl="0" eaLnBrk="1" latinLnBrk="0" hangingPunct="1"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565886" algn="l" defTabSz="1018824" rtl="0" eaLnBrk="1" latinLnBrk="0" hangingPunct="1"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4075298" algn="l" defTabSz="1018824" rtl="0" eaLnBrk="1" latinLnBrk="0" hangingPunct="1">
      <a:defRPr sz="2674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FD132-655F-4DCF-978A-0D140C762346}" v="6" dt="2025-02-04T06:46:36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929" autoAdjust="0"/>
  </p:normalViewPr>
  <p:slideViewPr>
    <p:cSldViewPr>
      <p:cViewPr varScale="1">
        <p:scale>
          <a:sx n="75" d="100"/>
          <a:sy n="75" d="100"/>
        </p:scale>
        <p:origin x="1419" y="2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156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7B2D3-2CF1-4078-AD18-54D4025E61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54150" y="1152525"/>
            <a:ext cx="402590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437063"/>
            <a:ext cx="5546725" cy="3630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F486A-C585-4105-A500-97EDB438D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F486A-C585-4105-A500-97EDB438D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1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A4C9-B6E1-4BF4-81C6-071D379ECF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56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8B5E-6779-4392-BC79-8109B02514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19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7393-265F-46FC-9A18-D5705EC2F2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00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B127-5415-478B-940F-4BED970B8F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02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99F5-1A70-4ED8-998A-339B9DE72A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3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B56A-625F-488D-B7F3-2257A8B9AC0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40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28D1-54FE-4DCF-9DE9-75FA5D1B67C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04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1445-C7F3-42C9-AA4E-C2AF3A0B477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0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1C04-7020-40A2-BC8E-81F6E9BC55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12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C3D9-948A-4AFF-B693-22A5CA99BF3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68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136B-2426-47CD-AE54-5CEC565D84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91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A49C5-CD75-4278-9A1A-4337741480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70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nnie.fleury@boeing.com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corine.kumano@gmail.com?subject=February%20BLASC%20GM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elduc4@gmail.com" TargetMode="External"/><Relationship Id="rId5" Type="http://schemas.openxmlformats.org/officeDocument/2006/relationships/hyperlink" Target="https://blasc.us/events/scholarship-award-night-2023/" TargetMode="External"/><Relationship Id="rId4" Type="http://schemas.openxmlformats.org/officeDocument/2006/relationships/hyperlink" Target="http://www.blasc.us/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401622"/>
            <a:ext cx="3588791" cy="217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4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5:00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Informal Networking and Check-in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6:00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Open Meeting and Invocation &amp; Pledge 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6:05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Food Stations are open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6:30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Round 1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6:50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Break to get food or drink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7:00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Round 2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7:20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Break to get food or drink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7:30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Round 3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7:50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Break / Raffle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8:00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Adjournment</a:t>
            </a:r>
          </a:p>
        </p:txBody>
      </p:sp>
      <p:pic>
        <p:nvPicPr>
          <p:cNvPr id="7" name="Picture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"/>
          <a:stretch/>
        </p:blipFill>
        <p:spPr bwMode="auto">
          <a:xfrm>
            <a:off x="399293" y="6406293"/>
            <a:ext cx="1364669" cy="11375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/>
        </p:nvCxnSpPr>
        <p:spPr bwMode="auto">
          <a:xfrm>
            <a:off x="5062999" y="4502088"/>
            <a:ext cx="27351" cy="3004259"/>
          </a:xfrm>
          <a:prstGeom prst="line">
            <a:avLst/>
          </a:prstGeom>
          <a:solidFill>
            <a:schemeClr val="accent1"/>
          </a:solidFill>
          <a:ln w="158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359927" y="-49161"/>
            <a:ext cx="9508372" cy="8032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8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Boeing Leadership Association of Southern California</a:t>
            </a:r>
          </a:p>
          <a:p>
            <a:pPr algn="ctr"/>
            <a:r>
              <a:rPr lang="en-US" sz="154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proudly presents: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34000" y="4380341"/>
            <a:ext cx="40908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RESERVATIONS REQUIRED BY</a:t>
            </a:r>
          </a:p>
          <a:p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Wednesday, February 12, 2025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www.blasc.us</a:t>
            </a:r>
            <a:r>
              <a:rPr 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EVENTS</a:t>
            </a:r>
            <a:r>
              <a:rPr 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reservation commits BLASC to pay the facility for your dinner.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 or change RSVP on the </a:t>
            </a:r>
            <a:r>
              <a:rPr 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EVENTS</a:t>
            </a:r>
            <a:r>
              <a:rPr 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page.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Imelda Hunkin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question regarding registration and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Corine Kumano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questions about the event.</a:t>
            </a:r>
            <a:endParaRPr lang="en-US" sz="1100" b="1" strike="sngStrik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GUEST ARE WELCOME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Please RSVP for each person individually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The cost for each guest is $45.</a:t>
            </a:r>
            <a:b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Please contact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Imelda Hunkin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for question regarding registration.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 refunds for cancellations after 12:00 PM Friday, February 14th. Checks payable to BLASC will be collected the evening of the event at the check-in table.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RETIREES-$45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Contact Annie Fleury at: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annie.fleury@boeing.com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4860" y="685800"/>
            <a:ext cx="9430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GMM: Networking for Success and Wine Tasting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69828" y="3386939"/>
            <a:ext cx="6888569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Wednesday, February 19, 2025</a:t>
            </a:r>
            <a:endParaRPr lang="en-US" sz="176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 Ranch Country Club</a:t>
            </a:r>
          </a:p>
          <a:p>
            <a:pPr algn="ctr"/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3901 Lampson Avenue, Seal Beach, CA, 90740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10058400" cy="7772400"/>
          </a:xfrm>
          <a:prstGeom prst="rect">
            <a:avLst/>
          </a:prstGeom>
          <a:noFill/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</a:bodyPr>
          <a:lstStyle/>
          <a:p>
            <a:pPr defTabSz="1005840"/>
            <a:endParaRPr lang="en-US" sz="2640" dirty="0"/>
          </a:p>
        </p:txBody>
      </p:sp>
      <p:sp>
        <p:nvSpPr>
          <p:cNvPr id="6" name="Rectangle 5"/>
          <p:cNvSpPr/>
          <p:nvPr/>
        </p:nvSpPr>
        <p:spPr>
          <a:xfrm>
            <a:off x="164370" y="4300346"/>
            <a:ext cx="3488302" cy="217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4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Buffet Food Stations: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Taco station - Carnitas, Pollo Asada, w/ fajita veggies, rice, beans, chips &amp; salsa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Pub sliders station with beef and chicken, served with assorted toppings,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fries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Dessert station with assorted pastries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and cookies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Vegetarian and Gluten Free options available (Please notify us in advance)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Speed Networking Stock Vector Illustration and Royalty Free Speed  Networking Clipart">
            <a:extLst>
              <a:ext uri="{FF2B5EF4-FFF2-40B4-BE49-F238E27FC236}">
                <a16:creationId xmlns:a16="http://schemas.microsoft.com/office/drawing/2014/main" id="{33ECD0A0-DD25-3299-B0D4-7EF012DB89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42" b="21028"/>
          <a:stretch/>
        </p:blipFill>
        <p:spPr bwMode="auto">
          <a:xfrm>
            <a:off x="3348872" y="1462182"/>
            <a:ext cx="3360655" cy="187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7D99F81-5D95-C1F8-A9B9-63B4BE7FF063}"/>
              </a:ext>
            </a:extLst>
          </p:cNvPr>
          <p:cNvSpPr/>
          <p:nvPr/>
        </p:nvSpPr>
        <p:spPr>
          <a:xfrm>
            <a:off x="7010400" y="1462182"/>
            <a:ext cx="2590800" cy="18762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Raffle for 4 -</a:t>
            </a:r>
          </a:p>
          <a:p>
            <a:pPr algn="ctr"/>
            <a:r>
              <a:rPr lang="en-US" sz="2000" dirty="0"/>
              <a:t>$25 Gift Cards</a:t>
            </a:r>
          </a:p>
          <a:p>
            <a:pPr algn="ctr"/>
            <a:r>
              <a:rPr lang="en-US" sz="1400" dirty="0"/>
              <a:t>Participate in all 3 Speed Networking Rounds to enter the raffle. Winners will be announced just before 8pm.</a:t>
            </a:r>
          </a:p>
          <a:p>
            <a:pPr algn="ctr"/>
            <a:r>
              <a:rPr lang="en-US" sz="1400" dirty="0"/>
              <a:t>Must be present to win.</a:t>
            </a:r>
          </a:p>
        </p:txBody>
      </p:sp>
    </p:spTree>
    <p:extLst>
      <p:ext uri="{BB962C8B-B14F-4D97-AF65-F5344CB8AC3E}">
        <p14:creationId xmlns:p14="http://schemas.microsoft.com/office/powerpoint/2010/main" val="364854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</TotalTime>
  <Words>306</Words>
  <Application>Microsoft Office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Henry, Dwayne J</dc:creator>
  <cp:lastModifiedBy>Michael Talor</cp:lastModifiedBy>
  <cp:revision>118</cp:revision>
  <cp:lastPrinted>2018-04-14T00:40:36Z</cp:lastPrinted>
  <dcterms:created xsi:type="dcterms:W3CDTF">2018-04-11T23:24:35Z</dcterms:created>
  <dcterms:modified xsi:type="dcterms:W3CDTF">2025-02-07T04:06:42Z</dcterms:modified>
</cp:coreProperties>
</file>