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0058400" cy="7772400"/>
  <p:notesSz cx="6934200" cy="9220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674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509412" algn="l" rtl="0" eaLnBrk="0" fontAlgn="base" hangingPunct="0">
      <a:spcBef>
        <a:spcPct val="0"/>
      </a:spcBef>
      <a:spcAft>
        <a:spcPct val="0"/>
      </a:spcAft>
      <a:defRPr sz="2674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018824" algn="l" rtl="0" eaLnBrk="0" fontAlgn="base" hangingPunct="0">
      <a:spcBef>
        <a:spcPct val="0"/>
      </a:spcBef>
      <a:spcAft>
        <a:spcPct val="0"/>
      </a:spcAft>
      <a:defRPr sz="2674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528237" algn="l" rtl="0" eaLnBrk="0" fontAlgn="base" hangingPunct="0">
      <a:spcBef>
        <a:spcPct val="0"/>
      </a:spcBef>
      <a:spcAft>
        <a:spcPct val="0"/>
      </a:spcAft>
      <a:defRPr sz="2674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37649" algn="l" rtl="0" eaLnBrk="0" fontAlgn="base" hangingPunct="0">
      <a:spcBef>
        <a:spcPct val="0"/>
      </a:spcBef>
      <a:spcAft>
        <a:spcPct val="0"/>
      </a:spcAft>
      <a:defRPr sz="2674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547061" algn="l" defTabSz="1018824" rtl="0" eaLnBrk="1" latinLnBrk="0" hangingPunct="1">
      <a:defRPr sz="2674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3056473" algn="l" defTabSz="1018824" rtl="0" eaLnBrk="1" latinLnBrk="0" hangingPunct="1">
      <a:defRPr sz="2674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565886" algn="l" defTabSz="1018824" rtl="0" eaLnBrk="1" latinLnBrk="0" hangingPunct="1">
      <a:defRPr sz="2674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4075298" algn="l" defTabSz="1018824" rtl="0" eaLnBrk="1" latinLnBrk="0" hangingPunct="1">
      <a:defRPr sz="2674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4C8256-AF90-4979-940B-43F9C12DA943}" v="2" dt="2025-05-20T19:48:15.6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0929" autoAdjust="0"/>
  </p:normalViewPr>
  <p:slideViewPr>
    <p:cSldViewPr>
      <p:cViewPr varScale="1">
        <p:scale>
          <a:sx n="42" d="100"/>
          <a:sy n="42" d="100"/>
        </p:scale>
        <p:origin x="1812" y="2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1565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elda Hunkin" userId="1b30e8ccf9eb0560" providerId="LiveId" clId="{664C8256-AF90-4979-940B-43F9C12DA943}"/>
    <pc:docChg chg="modSld">
      <pc:chgData name="Imelda Hunkin" userId="1b30e8ccf9eb0560" providerId="LiveId" clId="{664C8256-AF90-4979-940B-43F9C12DA943}" dt="2025-05-20T20:10:35.528" v="1" actId="1038"/>
      <pc:docMkLst>
        <pc:docMk/>
      </pc:docMkLst>
      <pc:sldChg chg="modSp mod">
        <pc:chgData name="Imelda Hunkin" userId="1b30e8ccf9eb0560" providerId="LiveId" clId="{664C8256-AF90-4979-940B-43F9C12DA943}" dt="2025-05-20T20:10:35.528" v="1" actId="1038"/>
        <pc:sldMkLst>
          <pc:docMk/>
          <pc:sldMk cId="3648547176" sldId="257"/>
        </pc:sldMkLst>
        <pc:spChg chg="mod">
          <ac:chgData name="Imelda Hunkin" userId="1b30e8ccf9eb0560" providerId="LiveId" clId="{664C8256-AF90-4979-940B-43F9C12DA943}" dt="2025-05-20T20:10:35.528" v="1" actId="1038"/>
          <ac:spMkLst>
            <pc:docMk/>
            <pc:sldMk cId="3648547176" sldId="257"/>
            <ac:spMk id="1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7B2D3-2CF1-4078-AD18-54D4025E61F6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54150" y="1152525"/>
            <a:ext cx="4025900" cy="3111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437063"/>
            <a:ext cx="5546725" cy="3630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8238"/>
            <a:ext cx="3005138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58238"/>
            <a:ext cx="3005138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F486A-C585-4105-A500-97EDB438D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57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F486A-C585-4105-A500-97EDB438D0E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15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A4C9-B6E1-4BF4-81C6-071D379ECFE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564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D8B5E-6779-4392-BC79-8109B025144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2197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7393-265F-46FC-9A18-D5705EC2F2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004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9B127-5415-478B-940F-4BED970B8FE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9025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099F5-1A70-4ED8-998A-339B9DE72A8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8532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B56A-625F-488D-B7F3-2257A8B9AC0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407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28D1-54FE-4DCF-9DE9-75FA5D1B67C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048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1445-C7F3-42C9-AA4E-C2AF3A0B477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370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1C04-7020-40A2-BC8E-81F6E9BC556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212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C3D9-948A-4AFF-B693-22A5CA99BF3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2683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4136B-2426-47CD-AE54-5CEC565D84A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4915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A49C5-CD75-4278-9A1A-43377414804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4708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annie.fleury@boeing.com?subject=April%20GMM" TargetMode="External"/><Relationship Id="rId3" Type="http://schemas.openxmlformats.org/officeDocument/2006/relationships/image" Target="../media/image1.jpeg"/><Relationship Id="rId7" Type="http://schemas.openxmlformats.org/officeDocument/2006/relationships/hyperlink" Target="mailto:corine.kumano@gmail.com?subject=February%20BLASC%20GM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melduc4@gmail.com?subject=April%20BLASC%20GMM" TargetMode="External"/><Relationship Id="rId5" Type="http://schemas.openxmlformats.org/officeDocument/2006/relationships/hyperlink" Target="https://blasc.us/events/category/dinner-meetings/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://www.blasc.us/" TargetMode="Externa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54114" y="3511597"/>
            <a:ext cx="4008794" cy="140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4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5:00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Check-in and Networking and wine tasting </a:t>
            </a: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6:00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Open Meeting and Invocation &amp; Pledge </a:t>
            </a: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6:05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Dinner</a:t>
            </a: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7:00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Speaker</a:t>
            </a: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8:00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Adjournment </a:t>
            </a:r>
          </a:p>
        </p:txBody>
      </p:sp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292" b="-5328"/>
          <a:stretch/>
        </p:blipFill>
        <p:spPr bwMode="auto">
          <a:xfrm>
            <a:off x="359927" y="5943600"/>
            <a:ext cx="1446763" cy="16211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 bwMode="auto">
          <a:xfrm>
            <a:off x="5130812" y="3979159"/>
            <a:ext cx="0" cy="3585596"/>
          </a:xfrm>
          <a:prstGeom prst="line">
            <a:avLst/>
          </a:prstGeom>
          <a:solidFill>
            <a:schemeClr val="accent1"/>
          </a:solidFill>
          <a:ln w="15875" cap="flat" cmpd="thinThick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10"/>
          <p:cNvSpPr/>
          <p:nvPr/>
        </p:nvSpPr>
        <p:spPr>
          <a:xfrm>
            <a:off x="359927" y="-49161"/>
            <a:ext cx="9508372" cy="8032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08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Boeing Leadership Association of Southern California</a:t>
            </a:r>
          </a:p>
          <a:p>
            <a:pPr algn="ctr"/>
            <a:r>
              <a:rPr lang="en-US" sz="154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proudly presents: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0633" y="4034403"/>
            <a:ext cx="3995233" cy="358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RESERVATIONS REQUIRED BY</a:t>
            </a:r>
          </a:p>
          <a:p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Wednesday, June 18, 2025</a:t>
            </a:r>
          </a:p>
          <a:p>
            <a:pPr lvl="0"/>
            <a:r>
              <a:rPr lang="en-US" sz="1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www.blasc.us</a:t>
            </a:r>
            <a:r>
              <a:rPr lang="en-US" sz="1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EVENTS</a:t>
            </a:r>
            <a:r>
              <a:rPr lang="en-US" sz="1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reservation commits BLASC to pay the facility for your dinner.</a:t>
            </a:r>
          </a:p>
          <a:p>
            <a:pPr lvl="0"/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Cancel or change RSVP on the </a:t>
            </a:r>
            <a:r>
              <a:rPr lang="en-US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EVENTS</a:t>
            </a:r>
            <a:r>
              <a:rPr lang="en-US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page.</a:t>
            </a:r>
          </a:p>
          <a:p>
            <a:pPr lvl="0"/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contact </a:t>
            </a:r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Imelda Hunkin</a:t>
            </a:r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question regarding registration and </a:t>
            </a:r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Corine Kumano</a:t>
            </a:r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questions about the event.</a:t>
            </a:r>
            <a:endParaRPr lang="en-US" sz="1200" b="1" strike="sngStrike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GUEST ARE WELCOME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Please RSVP for each person individually.</a:t>
            </a:r>
          </a:p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The cost for each guest is $45.</a:t>
            </a:r>
            <a:b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Please contact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Imelda Hunkin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for question regarding registration.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No refunds for cancellations after 12:00 PM Friday, June 20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. Checks payable to BLASC and credit care payments will be collected the evening of the event at the check-in table.</a:t>
            </a: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RETIREES-$45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Contact Annie Fleury at: 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annie.fleury@boeing.com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9927" y="750219"/>
            <a:ext cx="932025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June GMM: Tribute to our Past Leadership Award Winners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30206" y="1780749"/>
            <a:ext cx="400879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TUESDAY, JUNE 24, 2025</a:t>
            </a:r>
            <a:endParaRPr lang="en-US" sz="2400" baseline="30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CENTRE</a:t>
            </a:r>
          </a:p>
          <a:p>
            <a:pPr algn="ctr"/>
            <a:r>
              <a:rPr lang="en-US" sz="2000" b="0" i="0" dirty="0">
                <a:solidFill>
                  <a:srgbClr val="666666"/>
                </a:solidFill>
                <a:effectLst/>
                <a:latin typeface="Segoe UI" panose="020B0502040204020203" pitchFamily="34" charset="0"/>
              </a:rPr>
              <a:t>5000 Clark Ave, Lakewood, CA 90712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0" y="0"/>
            <a:ext cx="10058400" cy="7772400"/>
          </a:xfrm>
          <a:prstGeom prst="rect">
            <a:avLst/>
          </a:prstGeom>
          <a:noFill/>
          <a:ln w="158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584" tIns="50292" rIns="100584" bIns="50292" numCol="1" rtlCol="0" anchor="t" anchorCtr="0" compatLnSpc="1">
            <a:prstTxWarp prst="textNoShape">
              <a:avLst/>
            </a:prstTxWarp>
          </a:bodyPr>
          <a:lstStyle/>
          <a:p>
            <a:pPr defTabSz="1005840"/>
            <a:endParaRPr lang="en-US" sz="2640" dirty="0"/>
          </a:p>
        </p:txBody>
      </p:sp>
      <p:sp>
        <p:nvSpPr>
          <p:cNvPr id="6" name="Rectangle 5"/>
          <p:cNvSpPr/>
          <p:nvPr/>
        </p:nvSpPr>
        <p:spPr>
          <a:xfrm>
            <a:off x="2045751" y="4918136"/>
            <a:ext cx="2915507" cy="27622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Menu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ITALIAN CHOPPED SALAD</a:t>
            </a:r>
          </a:p>
          <a:p>
            <a:pPr marL="347663" lvl="1" indent="-119063">
              <a:buFont typeface="Arial" panose="020B0604020202020204" pitchFamily="34" charset="0"/>
              <a:buChar char="•"/>
            </a:pP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Herb Red Wine Balsamic Vinaigrette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CHICKEN BREAST PICATTA</a:t>
            </a:r>
          </a:p>
          <a:p>
            <a:pPr marL="347663" indent="-115888">
              <a:buFont typeface="Arial" panose="020B0604020202020204" pitchFamily="34" charset="0"/>
              <a:buChar char="•"/>
            </a:pP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Lemon, Capers, Wine Sauce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Mama Mia GRANDE MEATBALL MARINARA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Seasoned Beef &amp; Pork w/House Made Marinara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BAKED MOSTACCIOLI PASTA</a:t>
            </a:r>
          </a:p>
          <a:p>
            <a:pPr marL="347663" indent="-115888">
              <a:buFont typeface="Arial" panose="020B0604020202020204" pitchFamily="34" charset="0"/>
              <a:buChar char="•"/>
            </a:pP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Tomatoes, Garlic, Ricotta, Mozzarella, Parmesan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BALSAMIC ROASTED VEGETABLES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DESSERT- Chef’s Choice</a:t>
            </a:r>
          </a:p>
          <a:p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        *GF and Vegetarian option available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0892CB8-C6B7-CCF1-8B01-C5EBAED9E1D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15425" y="1439975"/>
            <a:ext cx="2773920" cy="185334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9B604C0-1E04-3ADD-1A66-9B3B7D2949F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-136" y="1600200"/>
            <a:ext cx="3398687" cy="1733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547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7476</TotalTime>
  <Words>245</Words>
  <Application>Microsoft Office PowerPoint</Application>
  <PresentationFormat>Custom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Tahoma</vt:lpstr>
      <vt:lpstr>Times New Roman</vt:lpstr>
      <vt:lpstr>Office Theme</vt:lpstr>
      <vt:lpstr>PowerPoint Presentation</vt:lpstr>
    </vt:vector>
  </TitlesOfParts>
  <Company>The Boeing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Henry, Dwayne J</dc:creator>
  <cp:lastModifiedBy>Imelda Hunkin</cp:lastModifiedBy>
  <cp:revision>123</cp:revision>
  <cp:lastPrinted>2018-04-14T00:40:36Z</cp:lastPrinted>
  <dcterms:created xsi:type="dcterms:W3CDTF">2018-04-11T23:24:35Z</dcterms:created>
  <dcterms:modified xsi:type="dcterms:W3CDTF">2025-05-20T20:10:44Z</dcterms:modified>
</cp:coreProperties>
</file>