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Metadata/LabelInfo.xml" ContentType="application/vnd.ms-office.classificationlabel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microsoft.com/office/2020/02/relationships/classificationlabels" Target="docMetadata/LabelInfo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sldIdLst>
    <p:sldId id="256" r:id="rId2"/>
  </p:sldIdLst>
  <p:sldSz cx="6858000" cy="9144000" type="screen4x3"/>
  <p:notesSz cx="6858000" cy="91440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880" userDrawn="1">
          <p15:clr>
            <a:srgbClr val="A4A3A4"/>
          </p15:clr>
        </p15:guide>
        <p15:guide id="2" pos="216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CC"/>
    <a:srgbClr val="CC0000"/>
    <a:srgbClr val="0000FF"/>
    <a:srgbClr val="0066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6101A2AA-1C74-4DFC-A661-0F76FA0ACF0F}" v="2" dt="2025-06-05T19:45:22.244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36" d="100"/>
          <a:sy n="36" d="100"/>
        </p:scale>
        <p:origin x="2344" y="256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microsoft.com/office/2016/11/relationships/changesInfo" Target="changesInfos/changesInfo1.xml"/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Relationship Id="rId9" Type="http://schemas.microsoft.com/office/2015/10/relationships/revisionInfo" Target="revisionInfo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Imelda Hunkin" userId="1b30e8ccf9eb0560" providerId="LiveId" clId="{6101A2AA-1C74-4DFC-A661-0F76FA0ACF0F}"/>
    <pc:docChg chg="modSld modMainMaster modNotesMaster">
      <pc:chgData name="Imelda Hunkin" userId="1b30e8ccf9eb0560" providerId="LiveId" clId="{6101A2AA-1C74-4DFC-A661-0F76FA0ACF0F}" dt="2025-06-05T19:45:22.234" v="0"/>
      <pc:docMkLst>
        <pc:docMk/>
      </pc:docMkLst>
      <pc:sldChg chg="modSp modNotes">
        <pc:chgData name="Imelda Hunkin" userId="1b30e8ccf9eb0560" providerId="LiveId" clId="{6101A2AA-1C74-4DFC-A661-0F76FA0ACF0F}" dt="2025-06-05T19:45:22.234" v="0"/>
        <pc:sldMkLst>
          <pc:docMk/>
          <pc:sldMk cId="0" sldId="256"/>
        </pc:sldMkLst>
        <pc:spChg chg="mod">
          <ac:chgData name="Imelda Hunkin" userId="1b30e8ccf9eb0560" providerId="LiveId" clId="{6101A2AA-1C74-4DFC-A661-0F76FA0ACF0F}" dt="2025-06-05T19:45:22.234" v="0"/>
          <ac:spMkLst>
            <pc:docMk/>
            <pc:sldMk cId="0" sldId="256"/>
            <ac:spMk id="2" creationId="{8048E8FB-6410-4ADA-FA57-DA074C7DB2C6}"/>
          </ac:spMkLst>
        </pc:spChg>
        <pc:spChg chg="mod">
          <ac:chgData name="Imelda Hunkin" userId="1b30e8ccf9eb0560" providerId="LiveId" clId="{6101A2AA-1C74-4DFC-A661-0F76FA0ACF0F}" dt="2025-06-05T19:45:22.234" v="0"/>
          <ac:spMkLst>
            <pc:docMk/>
            <pc:sldMk cId="0" sldId="256"/>
            <ac:spMk id="3" creationId="{ED9560F1-E0A3-57F7-E6CF-64ACC698EE77}"/>
          </ac:spMkLst>
        </pc:spChg>
        <pc:spChg chg="mod">
          <ac:chgData name="Imelda Hunkin" userId="1b30e8ccf9eb0560" providerId="LiveId" clId="{6101A2AA-1C74-4DFC-A661-0F76FA0ACF0F}" dt="2025-06-05T19:45:22.234" v="0"/>
          <ac:spMkLst>
            <pc:docMk/>
            <pc:sldMk cId="0" sldId="256"/>
            <ac:spMk id="2050" creationId="{00000000-0000-0000-0000-000000000000}"/>
          </ac:spMkLst>
        </pc:spChg>
        <pc:spChg chg="mod">
          <ac:chgData name="Imelda Hunkin" userId="1b30e8ccf9eb0560" providerId="LiveId" clId="{6101A2AA-1C74-4DFC-A661-0F76FA0ACF0F}" dt="2025-06-05T19:45:22.234" v="0"/>
          <ac:spMkLst>
            <pc:docMk/>
            <pc:sldMk cId="0" sldId="256"/>
            <ac:spMk id="2053" creationId="{00000000-0000-0000-0000-000000000000}"/>
          </ac:spMkLst>
        </pc:spChg>
        <pc:spChg chg="mod">
          <ac:chgData name="Imelda Hunkin" userId="1b30e8ccf9eb0560" providerId="LiveId" clId="{6101A2AA-1C74-4DFC-A661-0F76FA0ACF0F}" dt="2025-06-05T19:45:22.234" v="0"/>
          <ac:spMkLst>
            <pc:docMk/>
            <pc:sldMk cId="0" sldId="256"/>
            <ac:spMk id="2054" creationId="{00000000-0000-0000-0000-000000000000}"/>
          </ac:spMkLst>
        </pc:spChg>
        <pc:spChg chg="mod">
          <ac:chgData name="Imelda Hunkin" userId="1b30e8ccf9eb0560" providerId="LiveId" clId="{6101A2AA-1C74-4DFC-A661-0F76FA0ACF0F}" dt="2025-06-05T19:45:22.234" v="0"/>
          <ac:spMkLst>
            <pc:docMk/>
            <pc:sldMk cId="0" sldId="256"/>
            <ac:spMk id="2057" creationId="{00000000-0000-0000-0000-000000000000}"/>
          </ac:spMkLst>
        </pc:spChg>
        <pc:picChg chg="mod">
          <ac:chgData name="Imelda Hunkin" userId="1b30e8ccf9eb0560" providerId="LiveId" clId="{6101A2AA-1C74-4DFC-A661-0F76FA0ACF0F}" dt="2025-06-05T19:45:22.234" v="0"/>
          <ac:picMkLst>
            <pc:docMk/>
            <pc:sldMk cId="0" sldId="256"/>
            <ac:picMk id="14" creationId="{00000000-0000-0000-0000-000000000000}"/>
          </ac:picMkLst>
        </pc:picChg>
        <pc:picChg chg="mod">
          <ac:chgData name="Imelda Hunkin" userId="1b30e8ccf9eb0560" providerId="LiveId" clId="{6101A2AA-1C74-4DFC-A661-0F76FA0ACF0F}" dt="2025-06-05T19:45:22.234" v="0"/>
          <ac:picMkLst>
            <pc:docMk/>
            <pc:sldMk cId="0" sldId="256"/>
            <ac:picMk id="2052" creationId="{00000000-0000-0000-0000-000000000000}"/>
          </ac:picMkLst>
        </pc:picChg>
      </pc:sldChg>
      <pc:sldMasterChg chg="modSp modSldLayout">
        <pc:chgData name="Imelda Hunkin" userId="1b30e8ccf9eb0560" providerId="LiveId" clId="{6101A2AA-1C74-4DFC-A661-0F76FA0ACF0F}" dt="2025-06-05T19:45:22.234" v="0"/>
        <pc:sldMasterMkLst>
          <pc:docMk/>
          <pc:sldMasterMk cId="0" sldId="2147483648"/>
        </pc:sldMasterMkLst>
        <pc:spChg chg="mod">
          <ac:chgData name="Imelda Hunkin" userId="1b30e8ccf9eb0560" providerId="LiveId" clId="{6101A2AA-1C74-4DFC-A661-0F76FA0ACF0F}" dt="2025-06-05T19:45:22.234" v="0"/>
          <ac:spMkLst>
            <pc:docMk/>
            <pc:sldMasterMk cId="0" sldId="2147483648"/>
            <ac:spMk id="1026" creationId="{00000000-0000-0000-0000-000000000000}"/>
          </ac:spMkLst>
        </pc:spChg>
        <pc:spChg chg="mod">
          <ac:chgData name="Imelda Hunkin" userId="1b30e8ccf9eb0560" providerId="LiveId" clId="{6101A2AA-1C74-4DFC-A661-0F76FA0ACF0F}" dt="2025-06-05T19:45:22.234" v="0"/>
          <ac:spMkLst>
            <pc:docMk/>
            <pc:sldMasterMk cId="0" sldId="2147483648"/>
            <ac:spMk id="1027" creationId="{00000000-0000-0000-0000-000000000000}"/>
          </ac:spMkLst>
        </pc:spChg>
        <pc:spChg chg="mod">
          <ac:chgData name="Imelda Hunkin" userId="1b30e8ccf9eb0560" providerId="LiveId" clId="{6101A2AA-1C74-4DFC-A661-0F76FA0ACF0F}" dt="2025-06-05T19:45:22.234" v="0"/>
          <ac:spMkLst>
            <pc:docMk/>
            <pc:sldMasterMk cId="0" sldId="2147483648"/>
            <ac:spMk id="1028" creationId="{00000000-0000-0000-0000-000000000000}"/>
          </ac:spMkLst>
        </pc:spChg>
        <pc:spChg chg="mod">
          <ac:chgData name="Imelda Hunkin" userId="1b30e8ccf9eb0560" providerId="LiveId" clId="{6101A2AA-1C74-4DFC-A661-0F76FA0ACF0F}" dt="2025-06-05T19:45:22.234" v="0"/>
          <ac:spMkLst>
            <pc:docMk/>
            <pc:sldMasterMk cId="0" sldId="2147483648"/>
            <ac:spMk id="1029" creationId="{00000000-0000-0000-0000-000000000000}"/>
          </ac:spMkLst>
        </pc:spChg>
        <pc:spChg chg="mod">
          <ac:chgData name="Imelda Hunkin" userId="1b30e8ccf9eb0560" providerId="LiveId" clId="{6101A2AA-1C74-4DFC-A661-0F76FA0ACF0F}" dt="2025-06-05T19:45:22.234" v="0"/>
          <ac:spMkLst>
            <pc:docMk/>
            <pc:sldMasterMk cId="0" sldId="2147483648"/>
            <ac:spMk id="1030" creationId="{00000000-0000-0000-0000-000000000000}"/>
          </ac:spMkLst>
        </pc:spChg>
        <pc:sldLayoutChg chg="modSp">
          <pc:chgData name="Imelda Hunkin" userId="1b30e8ccf9eb0560" providerId="LiveId" clId="{6101A2AA-1C74-4DFC-A661-0F76FA0ACF0F}" dt="2025-06-05T19:45:22.234" v="0"/>
          <pc:sldLayoutMkLst>
            <pc:docMk/>
            <pc:sldMasterMk cId="0" sldId="2147483648"/>
            <pc:sldLayoutMk cId="0" sldId="2147483649"/>
          </pc:sldLayoutMkLst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49"/>
              <ac:spMk id="2" creationId="{00000000-0000-0000-0000-000000000000}"/>
            </ac:spMkLst>
          </pc:spChg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49"/>
              <ac:spMk id="3" creationId="{00000000-0000-0000-0000-000000000000}"/>
            </ac:spMkLst>
          </pc:spChg>
        </pc:sldLayoutChg>
        <pc:sldLayoutChg chg="modSp">
          <pc:chgData name="Imelda Hunkin" userId="1b30e8ccf9eb0560" providerId="LiveId" clId="{6101A2AA-1C74-4DFC-A661-0F76FA0ACF0F}" dt="2025-06-05T19:45:22.234" v="0"/>
          <pc:sldLayoutMkLst>
            <pc:docMk/>
            <pc:sldMasterMk cId="0" sldId="2147483648"/>
            <pc:sldLayoutMk cId="0" sldId="2147483651"/>
          </pc:sldLayoutMkLst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1"/>
              <ac:spMk id="2" creationId="{00000000-0000-0000-0000-000000000000}"/>
            </ac:spMkLst>
          </pc:spChg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1"/>
              <ac:spMk id="3" creationId="{00000000-0000-0000-0000-000000000000}"/>
            </ac:spMkLst>
          </pc:spChg>
        </pc:sldLayoutChg>
        <pc:sldLayoutChg chg="modSp">
          <pc:chgData name="Imelda Hunkin" userId="1b30e8ccf9eb0560" providerId="LiveId" clId="{6101A2AA-1C74-4DFC-A661-0F76FA0ACF0F}" dt="2025-06-05T19:45:22.234" v="0"/>
          <pc:sldLayoutMkLst>
            <pc:docMk/>
            <pc:sldMasterMk cId="0" sldId="2147483648"/>
            <pc:sldLayoutMk cId="0" sldId="2147483652"/>
          </pc:sldLayoutMkLst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2"/>
              <ac:spMk id="3" creationId="{00000000-0000-0000-0000-000000000000}"/>
            </ac:spMkLst>
          </pc:spChg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2"/>
              <ac:spMk id="4" creationId="{00000000-0000-0000-0000-000000000000}"/>
            </ac:spMkLst>
          </pc:spChg>
        </pc:sldLayoutChg>
        <pc:sldLayoutChg chg="modSp">
          <pc:chgData name="Imelda Hunkin" userId="1b30e8ccf9eb0560" providerId="LiveId" clId="{6101A2AA-1C74-4DFC-A661-0F76FA0ACF0F}" dt="2025-06-05T19:45:22.234" v="0"/>
          <pc:sldLayoutMkLst>
            <pc:docMk/>
            <pc:sldMasterMk cId="0" sldId="2147483648"/>
            <pc:sldLayoutMk cId="0" sldId="2147483653"/>
          </pc:sldLayoutMkLst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3"/>
              <ac:spMk id="3" creationId="{00000000-0000-0000-0000-000000000000}"/>
            </ac:spMkLst>
          </pc:spChg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3"/>
              <ac:spMk id="4" creationId="{00000000-0000-0000-0000-000000000000}"/>
            </ac:spMkLst>
          </pc:spChg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3"/>
              <ac:spMk id="5" creationId="{00000000-0000-0000-0000-000000000000}"/>
            </ac:spMkLst>
          </pc:spChg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3"/>
              <ac:spMk id="6" creationId="{00000000-0000-0000-0000-000000000000}"/>
            </ac:spMkLst>
          </pc:spChg>
        </pc:sldLayoutChg>
        <pc:sldLayoutChg chg="modSp">
          <pc:chgData name="Imelda Hunkin" userId="1b30e8ccf9eb0560" providerId="LiveId" clId="{6101A2AA-1C74-4DFC-A661-0F76FA0ACF0F}" dt="2025-06-05T19:45:22.234" v="0"/>
          <pc:sldLayoutMkLst>
            <pc:docMk/>
            <pc:sldMasterMk cId="0" sldId="2147483648"/>
            <pc:sldLayoutMk cId="0" sldId="2147483656"/>
          </pc:sldLayoutMkLst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6"/>
              <ac:spMk id="2" creationId="{00000000-0000-0000-0000-000000000000}"/>
            </ac:spMkLst>
          </pc:spChg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6"/>
              <ac:spMk id="3" creationId="{00000000-0000-0000-0000-000000000000}"/>
            </ac:spMkLst>
          </pc:spChg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6"/>
              <ac:spMk id="4" creationId="{00000000-0000-0000-0000-000000000000}"/>
            </ac:spMkLst>
          </pc:spChg>
        </pc:sldLayoutChg>
        <pc:sldLayoutChg chg="modSp">
          <pc:chgData name="Imelda Hunkin" userId="1b30e8ccf9eb0560" providerId="LiveId" clId="{6101A2AA-1C74-4DFC-A661-0F76FA0ACF0F}" dt="2025-06-05T19:45:22.234" v="0"/>
          <pc:sldLayoutMkLst>
            <pc:docMk/>
            <pc:sldMasterMk cId="0" sldId="2147483648"/>
            <pc:sldLayoutMk cId="0" sldId="2147483657"/>
          </pc:sldLayoutMkLst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7"/>
              <ac:spMk id="2" creationId="{00000000-0000-0000-0000-000000000000}"/>
            </ac:spMkLst>
          </pc:spChg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7"/>
              <ac:spMk id="3" creationId="{00000000-0000-0000-0000-000000000000}"/>
            </ac:spMkLst>
          </pc:spChg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7"/>
              <ac:spMk id="4" creationId="{00000000-0000-0000-0000-000000000000}"/>
            </ac:spMkLst>
          </pc:spChg>
        </pc:sldLayoutChg>
        <pc:sldLayoutChg chg="modSp">
          <pc:chgData name="Imelda Hunkin" userId="1b30e8ccf9eb0560" providerId="LiveId" clId="{6101A2AA-1C74-4DFC-A661-0F76FA0ACF0F}" dt="2025-06-05T19:45:22.234" v="0"/>
          <pc:sldLayoutMkLst>
            <pc:docMk/>
            <pc:sldMasterMk cId="0" sldId="2147483648"/>
            <pc:sldLayoutMk cId="0" sldId="2147483659"/>
          </pc:sldLayoutMkLst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9"/>
              <ac:spMk id="2" creationId="{00000000-0000-0000-0000-000000000000}"/>
            </ac:spMkLst>
          </pc:spChg>
          <pc:spChg chg="mod">
            <ac:chgData name="Imelda Hunkin" userId="1b30e8ccf9eb0560" providerId="LiveId" clId="{6101A2AA-1C74-4DFC-A661-0F76FA0ACF0F}" dt="2025-06-05T19:45:22.234" v="0"/>
            <ac:spMkLst>
              <pc:docMk/>
              <pc:sldMasterMk cId="0" sldId="2147483648"/>
              <pc:sldLayoutMk cId="0" sldId="2147483659"/>
              <ac:spMk id="3" creationId="{00000000-0000-0000-0000-000000000000}"/>
            </ac:spMkLst>
          </pc:spChg>
        </pc:sldLayoutChg>
      </pc:sldMaster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63732F2-D6F3-4585-8B05-D5763A644728}" type="datetimeFigureOut">
              <a:rPr lang="en-US" smtClean="0"/>
              <a:t>6/5/2025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271713" y="1143000"/>
            <a:ext cx="2314575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E4EE9D95-7666-4D49-8207-0B043B22A89F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1567933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271713" y="1143000"/>
            <a:ext cx="2314575" cy="30861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4EE9D95-7666-4D49-8207-0B043B22A89F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096071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2840037"/>
            <a:ext cx="5829300" cy="1960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28700" y="5181600"/>
            <a:ext cx="4800600" cy="2336800"/>
          </a:xfrm>
        </p:spPr>
        <p:txBody>
          <a:bodyPr/>
          <a:lstStyle>
            <a:lvl1pPr marL="0" indent="0" algn="ctr">
              <a:buNone/>
              <a:defRPr/>
            </a:lvl1pPr>
            <a:lvl2pPr marL="457189" indent="0" algn="ctr">
              <a:buNone/>
              <a:defRPr/>
            </a:lvl2pPr>
            <a:lvl3pPr marL="914378" indent="0" algn="ctr">
              <a:buNone/>
              <a:defRPr/>
            </a:lvl3pPr>
            <a:lvl4pPr marL="1371566" indent="0" algn="ctr">
              <a:buNone/>
              <a:defRPr/>
            </a:lvl4pPr>
            <a:lvl5pPr marL="1828754" indent="0" algn="ctr">
              <a:buNone/>
              <a:defRPr/>
            </a:lvl5pPr>
            <a:lvl6pPr marL="2285943" indent="0" algn="ctr">
              <a:buNone/>
              <a:defRPr/>
            </a:lvl6pPr>
            <a:lvl7pPr marL="2743132" indent="0" algn="ctr">
              <a:buNone/>
              <a:defRPr/>
            </a:lvl7pPr>
            <a:lvl8pPr marL="3200320" indent="0" algn="ctr">
              <a:buNone/>
              <a:defRPr/>
            </a:lvl8pPr>
            <a:lvl9pPr marL="3657509" indent="0" algn="ctr">
              <a:buNone/>
              <a:defRPr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D731BC5-3E95-41A2-B0A8-08A88940CC9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E614C2F-C0F4-493D-81E2-31DEB53874F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338" y="5875339"/>
            <a:ext cx="5829300" cy="1816100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1338" y="3875088"/>
            <a:ext cx="5829300" cy="2000251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189" indent="0">
              <a:buNone/>
              <a:defRPr sz="1800"/>
            </a:lvl2pPr>
            <a:lvl3pPr marL="914378" indent="0">
              <a:buNone/>
              <a:defRPr sz="1600"/>
            </a:lvl3pPr>
            <a:lvl4pPr marL="1371566" indent="0">
              <a:buNone/>
              <a:defRPr sz="1400"/>
            </a:lvl4pPr>
            <a:lvl5pPr marL="1828754" indent="0">
              <a:buNone/>
              <a:defRPr sz="1400"/>
            </a:lvl5pPr>
            <a:lvl6pPr marL="2285943" indent="0">
              <a:buNone/>
              <a:defRPr sz="1400"/>
            </a:lvl6pPr>
            <a:lvl7pPr marL="2743132" indent="0">
              <a:buNone/>
              <a:defRPr sz="1400"/>
            </a:lvl7pPr>
            <a:lvl8pPr marL="3200320" indent="0">
              <a:buNone/>
              <a:defRPr sz="1400"/>
            </a:lvl8pPr>
            <a:lvl9pPr marL="3657509" indent="0">
              <a:buNone/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471B899-00BF-488D-BB99-F2112E9486D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42900" y="2133600"/>
            <a:ext cx="3009900" cy="60340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505200" y="2133600"/>
            <a:ext cx="3009900" cy="6034088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1752D75-78DD-47F9-B019-B1A75304DFBE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046288"/>
            <a:ext cx="3030538" cy="854075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189" indent="0">
              <a:buNone/>
              <a:defRPr sz="2000" b="1"/>
            </a:lvl2pPr>
            <a:lvl3pPr marL="914378" indent="0">
              <a:buNone/>
              <a:defRPr sz="1800" b="1"/>
            </a:lvl3pPr>
            <a:lvl4pPr marL="1371566" indent="0">
              <a:buNone/>
              <a:defRPr sz="1600" b="1"/>
            </a:lvl4pPr>
            <a:lvl5pPr marL="1828754" indent="0">
              <a:buNone/>
              <a:defRPr sz="1600" b="1"/>
            </a:lvl5pPr>
            <a:lvl6pPr marL="2285943" indent="0">
              <a:buNone/>
              <a:defRPr sz="1600" b="1"/>
            </a:lvl6pPr>
            <a:lvl7pPr marL="2743132" indent="0">
              <a:buNone/>
              <a:defRPr sz="1600" b="1"/>
            </a:lvl7pPr>
            <a:lvl8pPr marL="3200320" indent="0">
              <a:buNone/>
              <a:defRPr sz="1600" b="1"/>
            </a:lvl8pPr>
            <a:lvl9pPr marL="3657509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2900363"/>
            <a:ext cx="3030538" cy="5267325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84564" y="2046288"/>
            <a:ext cx="3030537" cy="854075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189" indent="0">
              <a:buNone/>
              <a:defRPr sz="2000" b="1"/>
            </a:lvl2pPr>
            <a:lvl3pPr marL="914378" indent="0">
              <a:buNone/>
              <a:defRPr sz="1800" b="1"/>
            </a:lvl3pPr>
            <a:lvl4pPr marL="1371566" indent="0">
              <a:buNone/>
              <a:defRPr sz="1600" b="1"/>
            </a:lvl4pPr>
            <a:lvl5pPr marL="1828754" indent="0">
              <a:buNone/>
              <a:defRPr sz="1600" b="1"/>
            </a:lvl5pPr>
            <a:lvl6pPr marL="2285943" indent="0">
              <a:buNone/>
              <a:defRPr sz="1600" b="1"/>
            </a:lvl6pPr>
            <a:lvl7pPr marL="2743132" indent="0">
              <a:buNone/>
              <a:defRPr sz="1600" b="1"/>
            </a:lvl7pPr>
            <a:lvl8pPr marL="3200320" indent="0">
              <a:buNone/>
              <a:defRPr sz="1600" b="1"/>
            </a:lvl8pPr>
            <a:lvl9pPr marL="3657509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84564" y="2900363"/>
            <a:ext cx="3030537" cy="5267325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FA2E904-B579-4E0C-9F23-C38F18B3446B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9116C21-DE05-483F-9B73-DB22B7CFF1C6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EC7AC7DA-8469-44D0-AA05-034E82880CC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63539"/>
            <a:ext cx="2255838" cy="154940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81289" y="363538"/>
            <a:ext cx="3833812" cy="7804151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1912938"/>
            <a:ext cx="2255838" cy="6254751"/>
          </a:xfrm>
        </p:spPr>
        <p:txBody>
          <a:bodyPr/>
          <a:lstStyle>
            <a:lvl1pPr marL="0" indent="0">
              <a:buNone/>
              <a:defRPr sz="1400"/>
            </a:lvl1pPr>
            <a:lvl2pPr marL="457189" indent="0">
              <a:buNone/>
              <a:defRPr sz="1200"/>
            </a:lvl2pPr>
            <a:lvl3pPr marL="914378" indent="0">
              <a:buNone/>
              <a:defRPr sz="1000"/>
            </a:lvl3pPr>
            <a:lvl4pPr marL="1371566" indent="0">
              <a:buNone/>
              <a:defRPr sz="900"/>
            </a:lvl4pPr>
            <a:lvl5pPr marL="1828754" indent="0">
              <a:buNone/>
              <a:defRPr sz="900"/>
            </a:lvl5pPr>
            <a:lvl6pPr marL="2285943" indent="0">
              <a:buNone/>
              <a:defRPr sz="900"/>
            </a:lvl6pPr>
            <a:lvl7pPr marL="2743132" indent="0">
              <a:buNone/>
              <a:defRPr sz="900"/>
            </a:lvl7pPr>
            <a:lvl8pPr marL="3200320" indent="0">
              <a:buNone/>
              <a:defRPr sz="900"/>
            </a:lvl8pPr>
            <a:lvl9pPr marL="3657509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FFA39F9-1AB5-4B1B-B65A-B15151D7340F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44613" y="6400800"/>
            <a:ext cx="4114800" cy="755651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44613" y="817563"/>
            <a:ext cx="4114800" cy="5486400"/>
          </a:xfrm>
        </p:spPr>
        <p:txBody>
          <a:bodyPr/>
          <a:lstStyle>
            <a:lvl1pPr marL="0" indent="0">
              <a:buNone/>
              <a:defRPr sz="3200"/>
            </a:lvl1pPr>
            <a:lvl2pPr marL="457189" indent="0">
              <a:buNone/>
              <a:defRPr sz="2800"/>
            </a:lvl2pPr>
            <a:lvl3pPr marL="914378" indent="0">
              <a:buNone/>
              <a:defRPr sz="2400"/>
            </a:lvl3pPr>
            <a:lvl4pPr marL="1371566" indent="0">
              <a:buNone/>
              <a:defRPr sz="2000"/>
            </a:lvl4pPr>
            <a:lvl5pPr marL="1828754" indent="0">
              <a:buNone/>
              <a:defRPr sz="2000"/>
            </a:lvl5pPr>
            <a:lvl6pPr marL="2285943" indent="0">
              <a:buNone/>
              <a:defRPr sz="2000"/>
            </a:lvl6pPr>
            <a:lvl7pPr marL="2743132" indent="0">
              <a:buNone/>
              <a:defRPr sz="2000"/>
            </a:lvl7pPr>
            <a:lvl8pPr marL="3200320" indent="0">
              <a:buNone/>
              <a:defRPr sz="2000"/>
            </a:lvl8pPr>
            <a:lvl9pPr marL="3657509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44613" y="7156450"/>
            <a:ext cx="4114800" cy="1073151"/>
          </a:xfrm>
        </p:spPr>
        <p:txBody>
          <a:bodyPr/>
          <a:lstStyle>
            <a:lvl1pPr marL="0" indent="0">
              <a:buNone/>
              <a:defRPr sz="1400"/>
            </a:lvl1pPr>
            <a:lvl2pPr marL="457189" indent="0">
              <a:buNone/>
              <a:defRPr sz="1200"/>
            </a:lvl2pPr>
            <a:lvl3pPr marL="914378" indent="0">
              <a:buNone/>
              <a:defRPr sz="1000"/>
            </a:lvl3pPr>
            <a:lvl4pPr marL="1371566" indent="0">
              <a:buNone/>
              <a:defRPr sz="900"/>
            </a:lvl4pPr>
            <a:lvl5pPr marL="1828754" indent="0">
              <a:buNone/>
              <a:defRPr sz="900"/>
            </a:lvl5pPr>
            <a:lvl6pPr marL="2285943" indent="0">
              <a:buNone/>
              <a:defRPr sz="900"/>
            </a:lvl6pPr>
            <a:lvl7pPr marL="2743132" indent="0">
              <a:buNone/>
              <a:defRPr sz="900"/>
            </a:lvl7pPr>
            <a:lvl8pPr marL="3200320" indent="0">
              <a:buNone/>
              <a:defRPr sz="900"/>
            </a:lvl8pPr>
            <a:lvl9pPr marL="3657509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3654E7C-EF6B-4E8F-AC2B-B70E2C893ED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D698144-BA18-4A01-A486-15ACEE342119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972050" y="366714"/>
            <a:ext cx="1543050" cy="780097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42900" y="366714"/>
            <a:ext cx="4476750" cy="780097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2E6332AB-BB1B-471D-B930-AD0D072B4A9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342900" y="366713"/>
            <a:ext cx="6172200" cy="1524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342900" y="2133600"/>
            <a:ext cx="6172200" cy="60340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342900" y="8326439"/>
            <a:ext cx="1600200" cy="635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 smtClean="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2343150" y="8326439"/>
            <a:ext cx="2171700" cy="635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 smtClean="0"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4914900" y="8326439"/>
            <a:ext cx="1600200" cy="635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 smtClean="0"/>
            </a:lvl1pPr>
          </a:lstStyle>
          <a:p>
            <a:pPr>
              <a:defRPr/>
            </a:pPr>
            <a:fld id="{A3CCF0A4-0465-4251-A70F-E2BCB3031358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189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378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566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754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892" indent="-342892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31" indent="-285743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2972" indent="-228594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160" indent="-228594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348" indent="-228594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537" indent="-228594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726" indent="-228594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8915" indent="-228594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103" indent="-228594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37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8" algn="l" defTabSz="91437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2" algn="l" defTabSz="91437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8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w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4"/>
          <p:cNvSpPr>
            <a:spLocks noChangeArrowheads="1"/>
          </p:cNvSpPr>
          <p:nvPr/>
        </p:nvSpPr>
        <p:spPr bwMode="auto">
          <a:xfrm>
            <a:off x="228600" y="1829743"/>
            <a:ext cx="6629400" cy="418576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anchor="ctr">
            <a:spAutoFit/>
          </a:bodyPr>
          <a:lstStyle/>
          <a:p>
            <a:pPr algn="ctr">
              <a:tabLst>
                <a:tab pos="0" algn="l"/>
              </a:tabLst>
            </a:pPr>
            <a:r>
              <a:rPr lang="en-US" sz="2000" b="1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ELIGIBILITY </a:t>
            </a:r>
          </a:p>
          <a:p>
            <a:pPr algn="ctr">
              <a:tabLst>
                <a:tab pos="0" algn="l"/>
              </a:tabLst>
            </a:pPr>
            <a:endParaRPr lang="en-US" dirty="0">
              <a:solidFill>
                <a:srgbClr val="0000FF"/>
              </a:solidFill>
            </a:endParaRPr>
          </a:p>
          <a:p>
            <a:pPr marL="114297" lvl="1" indent="-114297" algn="ctr">
              <a:buFont typeface="Arial" pitchFamily="34" charset="0"/>
              <a:buChar char="•"/>
              <a:tabLst>
                <a:tab pos="0" algn="l"/>
              </a:tabLst>
            </a:pPr>
            <a:r>
              <a:rPr lang="en-US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High school students graduating by June 2025</a:t>
            </a:r>
          </a:p>
          <a:p>
            <a:pPr marL="114297" lvl="1" indent="-114297" algn="ctr">
              <a:buFont typeface="Arial" pitchFamily="34" charset="0"/>
              <a:buChar char="•"/>
              <a:tabLst>
                <a:tab pos="0" algn="l"/>
              </a:tabLst>
            </a:pPr>
            <a:r>
              <a:rPr lang="en-US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College students pursuing undergraduate degrees</a:t>
            </a: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114297" lvl="1" indent="-114297" algn="ctr">
              <a:buFont typeface="Arial" pitchFamily="34" charset="0"/>
              <a:buChar char="•"/>
              <a:tabLst>
                <a:tab pos="0" algn="l"/>
              </a:tabLst>
            </a:pPr>
            <a:r>
              <a:rPr lang="en-US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Applicants must be a child, stepchild, grandchild, sibling, adopted child or legal dependent of a current BLASC member</a:t>
            </a:r>
          </a:p>
          <a:p>
            <a:pPr marL="114297" lvl="1" indent="-114297" algn="ctr">
              <a:buFont typeface="Arial" pitchFamily="34" charset="0"/>
              <a:buChar char="•"/>
              <a:tabLst>
                <a:tab pos="0" algn="l"/>
              </a:tabLst>
            </a:pPr>
            <a:r>
              <a:rPr lang="en-US" dirty="0">
                <a:solidFill>
                  <a:srgbClr val="0000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Membership must have commenced by June 1, 2024</a:t>
            </a:r>
          </a:p>
          <a:p>
            <a:pPr marL="114297" lvl="1">
              <a:tabLst>
                <a:tab pos="0" algn="l"/>
              </a:tabLst>
            </a:pPr>
            <a:endParaRPr lang="en-US" sz="1600" dirty="0">
              <a:solidFill>
                <a:srgbClr val="0000FF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tabLst>
                <a:tab pos="0" algn="l"/>
              </a:tabLst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For information, contact Nandini Jani at nandini.a.jani@boeing.com</a:t>
            </a:r>
          </a:p>
          <a:p>
            <a:pPr>
              <a:tabLst>
                <a:tab pos="0" algn="l"/>
              </a:tabLst>
            </a:pPr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>
              <a:tabLst>
                <a:tab pos="0" algn="l"/>
              </a:tabLst>
            </a:pP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Application forms must be completed, mailed, and 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postmarked before Friday, June 27, 2025.</a:t>
            </a:r>
          </a:p>
          <a:p>
            <a:pPr>
              <a:tabLst>
                <a:tab pos="0" algn="l"/>
              </a:tabLst>
            </a:pPr>
            <a:endParaRPr lang="en-US" sz="1600" b="1" dirty="0"/>
          </a:p>
          <a:p>
            <a:pPr algn="ctr">
              <a:tabLst>
                <a:tab pos="0" algn="l"/>
              </a:tabLst>
            </a:pPr>
            <a:endParaRPr lang="en-US" b="1" i="1" dirty="0">
              <a:solidFill>
                <a:srgbClr val="FF0000"/>
              </a:solidFill>
            </a:endParaRPr>
          </a:p>
          <a:p>
            <a:pPr algn="ctr">
              <a:tabLst>
                <a:tab pos="0" algn="l"/>
              </a:tabLst>
            </a:pPr>
            <a:endParaRPr lang="en-US" sz="1600" dirty="0"/>
          </a:p>
        </p:txBody>
      </p:sp>
      <p:pic>
        <p:nvPicPr>
          <p:cNvPr id="2052" name="Picture 75" descr="MCj02978610000[1]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559954" y="5480631"/>
            <a:ext cx="1803400" cy="180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53" name="Text Box 79"/>
          <p:cNvSpPr txBox="1">
            <a:spLocks noChangeArrowheads="1"/>
          </p:cNvSpPr>
          <p:nvPr/>
        </p:nvSpPr>
        <p:spPr bwMode="auto">
          <a:xfrm>
            <a:off x="1104900" y="7780209"/>
            <a:ext cx="4876800" cy="116955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000" b="1" i="1" dirty="0">
                <a:solidFill>
                  <a:srgbClr val="CC0000"/>
                </a:solidFill>
                <a:latin typeface="+mj-lt"/>
              </a:rPr>
              <a:t>Sponsored by </a:t>
            </a:r>
          </a:p>
          <a:p>
            <a:pPr algn="ctr">
              <a:spcBef>
                <a:spcPct val="50000"/>
              </a:spcBef>
            </a:pPr>
            <a:r>
              <a:rPr lang="en-US" sz="2000" b="1" i="1" dirty="0">
                <a:solidFill>
                  <a:srgbClr val="CC0000"/>
                </a:solidFill>
                <a:latin typeface="+mj-lt"/>
              </a:rPr>
              <a:t>The Boeing Leadership Association of Southern California</a:t>
            </a:r>
            <a:endParaRPr lang="en-US" sz="2000" b="1" i="1" dirty="0">
              <a:latin typeface="+mj-lt"/>
            </a:endParaRPr>
          </a:p>
        </p:txBody>
      </p:sp>
      <p:sp>
        <p:nvSpPr>
          <p:cNvPr id="2054" name="Text Box 80"/>
          <p:cNvSpPr txBox="1">
            <a:spLocks noChangeArrowheads="1"/>
          </p:cNvSpPr>
          <p:nvPr/>
        </p:nvSpPr>
        <p:spPr bwMode="auto">
          <a:xfrm>
            <a:off x="1578280" y="314736"/>
            <a:ext cx="4751540" cy="120802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9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2025 BLASC </a:t>
            </a:r>
          </a:p>
          <a:p>
            <a:pPr algn="ctr">
              <a:spcBef>
                <a:spcPct val="50000"/>
              </a:spcBef>
            </a:pPr>
            <a:r>
              <a:rPr lang="en-US" sz="29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Scholarship Contest</a:t>
            </a:r>
          </a:p>
        </p:txBody>
      </p:sp>
      <p:sp>
        <p:nvSpPr>
          <p:cNvPr id="2057" name="Text Box 83"/>
          <p:cNvSpPr txBox="1">
            <a:spLocks noChangeArrowheads="1"/>
          </p:cNvSpPr>
          <p:nvPr/>
        </p:nvSpPr>
        <p:spPr bwMode="auto">
          <a:xfrm>
            <a:off x="260350" y="5408751"/>
            <a:ext cx="2133600" cy="255454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>
              <a:spcBef>
                <a:spcPct val="50000"/>
              </a:spcBef>
            </a:pPr>
            <a:r>
              <a:rPr lang="en-US" sz="2000" i="1" u="sng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Contest date</a:t>
            </a:r>
            <a:r>
              <a:rPr lang="en-US" sz="2000" i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 Saturday, July 12/19, 2025</a:t>
            </a:r>
          </a:p>
          <a:p>
            <a:pPr>
              <a:spcBef>
                <a:spcPct val="50000"/>
              </a:spcBef>
            </a:pPr>
            <a:r>
              <a:rPr lang="en-US" sz="2000" i="1" u="sng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Time</a:t>
            </a:r>
            <a:r>
              <a:rPr lang="en-US" sz="2000" i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9 am</a:t>
            </a:r>
          </a:p>
          <a:p>
            <a:pPr>
              <a:spcBef>
                <a:spcPct val="50000"/>
              </a:spcBef>
            </a:pPr>
            <a:r>
              <a:rPr lang="en-US" sz="2000" i="1" u="sng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Where</a:t>
            </a:r>
            <a:r>
              <a:rPr lang="en-US" sz="2000" i="1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Virtual, information will be provided to finalist</a:t>
            </a:r>
          </a:p>
        </p:txBody>
      </p:sp>
      <p:pic>
        <p:nvPicPr>
          <p:cNvPr id="14" name="Picture 13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228600" y="412810"/>
            <a:ext cx="1447800" cy="1432322"/>
          </a:xfrm>
          <a:prstGeom prst="rect">
            <a:avLst/>
          </a:prstGeom>
        </p:spPr>
      </p:pic>
      <p:sp>
        <p:nvSpPr>
          <p:cNvPr id="2" name="Rectangle 1">
            <a:extLst>
              <a:ext uri="{FF2B5EF4-FFF2-40B4-BE49-F238E27FC236}">
                <a16:creationId xmlns:a16="http://schemas.microsoft.com/office/drawing/2014/main" id="{8048E8FB-6410-4ADA-FA57-DA074C7DB2C6}"/>
              </a:ext>
            </a:extLst>
          </p:cNvPr>
          <p:cNvSpPr/>
          <p:nvPr/>
        </p:nvSpPr>
        <p:spPr>
          <a:xfrm>
            <a:off x="0" y="0"/>
            <a:ext cx="6858000" cy="9144000"/>
          </a:xfrm>
          <a:prstGeom prst="rect">
            <a:avLst/>
          </a:prstGeom>
          <a:noFill/>
          <a:ln>
            <a:solidFill>
              <a:schemeClr val="accent2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Text Box 83">
            <a:extLst>
              <a:ext uri="{FF2B5EF4-FFF2-40B4-BE49-F238E27FC236}">
                <a16:creationId xmlns:a16="http://schemas.microsoft.com/office/drawing/2014/main" id="{ED9560F1-E0A3-57F7-E6CF-64ACC698EE77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4495800" y="5874499"/>
            <a:ext cx="2133600" cy="101566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>
              <a:spcBef>
                <a:spcPct val="50000"/>
              </a:spcBef>
            </a:pPr>
            <a:r>
              <a:rPr lang="en-US" sz="2000" i="1" u="sng" dirty="0">
                <a:solidFill>
                  <a:srgbClr val="0000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Awards Ceremony will be held on August 7, 2025 </a:t>
            </a:r>
            <a:endParaRPr lang="en-US" sz="2000" i="1" dirty="0">
              <a:solidFill>
                <a:srgbClr val="0000CC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Default Design">
  <a:themeElements>
    <a:clrScheme name="Default Design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Default Design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Default Design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Default Design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Default Design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Metadata/LabelInfo.xml><?xml version="1.0" encoding="utf-8"?>
<clbl:labelList xmlns:clbl="http://schemas.microsoft.com/office/2020/mipLabelMetadata">
  <clbl:label id="{bcf48bba-4d6f-4dee-a0d2-7df59cc36629}" enabled="0" method="" siteId="{bcf48bba-4d6f-4dee-a0d2-7df59cc36629}" removed="1"/>
</clbl:labelList>
</file>

<file path=docProps/app.xml><?xml version="1.0" encoding="utf-8"?>
<Properties xmlns="http://schemas.openxmlformats.org/officeDocument/2006/extended-properties" xmlns:vt="http://schemas.openxmlformats.org/officeDocument/2006/docPropsVTypes">
  <TotalTime>838</TotalTime>
  <Words>125</Words>
  <Application>Microsoft Office PowerPoint</Application>
  <PresentationFormat>On-screen Show (4:3)</PresentationFormat>
  <Paragraphs>20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5" baseType="lpstr">
      <vt:lpstr>Arial</vt:lpstr>
      <vt:lpstr>Calibri</vt:lpstr>
      <vt:lpstr>Times New Roman</vt:lpstr>
      <vt:lpstr>Default Design</vt:lpstr>
      <vt:lpstr>PowerPoint Presentation</vt:lpstr>
    </vt:vector>
  </TitlesOfParts>
  <Company>The Boeing Company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The Boeing Company</dc:creator>
  <cp:lastModifiedBy>Imelda Hunkin</cp:lastModifiedBy>
  <cp:revision>89</cp:revision>
  <dcterms:created xsi:type="dcterms:W3CDTF">2006-02-15T00:24:24Z</dcterms:created>
  <dcterms:modified xsi:type="dcterms:W3CDTF">2025-06-05T19:45:27Z</dcterms:modified>
</cp:coreProperties>
</file>