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0F8C1-D73B-2C20-C4DD-6B399937F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26ECA-E44E-F6FF-69E3-B9293CB79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6426D-9E0B-916D-F57B-50598C0F8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B3B-152F-4DF4-9B70-3B52187C13B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6B4A1-CEF9-3D38-EC05-49B0D9D59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BC8FC-5E74-FF06-C775-6CD87E2A9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330A-13A7-4D92-B65B-1E65A1C8C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16EA-060F-4FB0-7F7E-64111A126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E529D-9EBD-33E2-C5CC-73811C870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1D401-CAD9-FF1D-384D-8C2A383A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B3B-152F-4DF4-9B70-3B52187C13B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1AA72-AE02-C1CD-A1E3-F91E7ADA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078D3-1AA4-0C2E-8AA6-D627D55A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330A-13A7-4D92-B65B-1E65A1C8C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6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92EEFC-A23D-ED42-9716-DFB052BC5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20D390-51A3-7125-4DE9-85055FC79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48A93-608C-2E7B-918C-464FF4FBD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B3B-152F-4DF4-9B70-3B52187C13B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EFD64-05BD-D3A1-7D3A-910839604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B23E2-FDE9-57F2-122D-63BDEA3F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330A-13A7-4D92-B65B-1E65A1C8C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ACF2-9E53-EB40-C3C9-A386A677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22894-7161-3048-F3D4-D066E1D3A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E705F-2459-7184-C749-8FD8BDF5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B3B-152F-4DF4-9B70-3B52187C13B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89740-FAD7-1974-2694-80CB1EEBC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D19F4-9F93-6FBE-847A-6B774F951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330A-13A7-4D92-B65B-1E65A1C8C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6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186C9-6D16-B305-D84E-28FC2A09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3DB27-0BEA-DE89-1BC8-595418421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EECB-26F1-BF44-3A36-C064D489B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B3B-152F-4DF4-9B70-3B52187C13B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68BD5-3E6D-C25A-D443-A427EAAE4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F2F82-70AA-85AC-F73E-A06B5FEA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330A-13A7-4D92-B65B-1E65A1C8C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9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2551F-3C6F-1172-367B-74DE23F6D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C5AE6-E11D-CC94-A29A-3EA356EAF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8F116-813D-EC3C-3942-D548F29C6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A8766-9DBF-1D70-934E-F4973B698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B3B-152F-4DF4-9B70-3B52187C13B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D9F0C-32AF-1479-E95A-2057EE63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C0EFF-3972-C24C-0647-0E4A2A650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330A-13A7-4D92-B65B-1E65A1C8C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3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E584-105A-9F5D-1F16-BC43C5AA9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E6698-496A-A63E-6D1A-167539788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30BDF-96C1-99F1-FA25-09F4A0FA1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143745-9839-CC63-9A2C-623731C19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3730E7-0B71-047B-07E8-730D55F78B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F53683-1018-3B50-FBEF-668C231FC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B3B-152F-4DF4-9B70-3B52187C13B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EAA8FC-70BA-A244-2B28-F86F795D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16EF21-DAC1-8169-2E5F-F5ED421D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330A-13A7-4D92-B65B-1E65A1C8C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1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163A2-04EF-5832-EFB0-D11D6538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EC977-7A8C-254F-2CA0-4A8B2F65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B3B-152F-4DF4-9B70-3B52187C13B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33652-454E-B90F-95D8-31E2DE56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8706C-BF6C-79D5-81C9-6C66C368C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330A-13A7-4D92-B65B-1E65A1C8C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5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9032D-58A5-3386-2414-7A7A4301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B3B-152F-4DF4-9B70-3B52187C13B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3E18B-E4DC-A32A-5E2D-9DD6994C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279C1-7812-1A63-38D0-EA3C017E1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330A-13A7-4D92-B65B-1E65A1C8C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9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7CDE3-8DE6-68BD-EDD6-C113868B4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59F72-69DF-859D-36EC-7FCF6AEE2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86E56-5A1B-9A57-DFE5-B19715755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B3B6E-E63C-F21E-2732-A3B855CBA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B3B-152F-4DF4-9B70-3B52187C13B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16155-2044-7D54-A189-DF7FEFC2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CD10C-80D7-A9E4-0E2A-05B548C3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330A-13A7-4D92-B65B-1E65A1C8C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8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DCC01-C7D4-AC31-BF13-028412CCC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D58C26-3111-0EB2-A1E0-60B5AEFBC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CA9D3-FBB2-283B-8803-13E3AE139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C6238-3134-55BB-81C4-7A512688D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B3B-152F-4DF4-9B70-3B52187C13B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ED28D-1D61-0F0F-76ED-146FE8246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26FE7-08B8-DEB9-E0FD-AA5DC604A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330A-13A7-4D92-B65B-1E65A1C8C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6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1AF945-E578-6A7C-B5B7-D5FD726D1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983EE-7FD3-56CC-5F15-A9D3A554E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1D816-41C7-9FD5-CE5B-66983D822E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EA5B3B-152F-4DF4-9B70-3B52187C13B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48565-E32A-C11A-3B9B-D1B2C993D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77307-7D54-81B9-0717-F9BCD103F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76330A-13A7-4D92-B65B-1E65A1C8C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5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www.gofevo.com/event/theboeingcompany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0E207-EE63-46ED-65C0-46D3EEBB9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71D3EFD-7BB3-4980-9DE3-2AB4A17523F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74" y="47040"/>
            <a:ext cx="1013801" cy="10041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286C73-B0C9-519B-8C72-572146E7DC70}"/>
              </a:ext>
            </a:extLst>
          </p:cNvPr>
          <p:cNvSpPr txBox="1"/>
          <p:nvPr/>
        </p:nvSpPr>
        <p:spPr>
          <a:xfrm>
            <a:off x="3223099" y="5430088"/>
            <a:ext cx="274869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For Info, Contact: </a:t>
            </a:r>
          </a:p>
          <a:p>
            <a:r>
              <a:rPr lang="en-US" sz="135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Brian Metran </a:t>
            </a:r>
          </a:p>
          <a:p>
            <a:r>
              <a:rPr lang="en-US" sz="135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Brian.M.Metran@Boeing.com</a:t>
            </a:r>
          </a:p>
          <a:p>
            <a:endParaRPr lang="en-US" sz="15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EC127E1-F1C9-18A1-1EDD-BCF88643AF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67753" y="6124363"/>
            <a:ext cx="4675688" cy="70463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CD6D5F3-162C-7876-C485-1522375C396D}"/>
              </a:ext>
            </a:extLst>
          </p:cNvPr>
          <p:cNvSpPr txBox="1"/>
          <p:nvPr/>
        </p:nvSpPr>
        <p:spPr>
          <a:xfrm>
            <a:off x="373654" y="1239766"/>
            <a:ext cx="7706174" cy="4281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Website Link: </a:t>
            </a:r>
            <a:r>
              <a:rPr lang="en-US" sz="1200" u="sng" dirty="0">
                <a:solidFill>
                  <a:srgbClr val="467886"/>
                </a:solidFill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https://www.gofevo.com/event/theboeingcompany2025</a:t>
            </a:r>
            <a:endParaRPr lang="en-US" sz="1200" dirty="0"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en-US" sz="1200" dirty="0"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en-US" sz="1200" dirty="0"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en-US" sz="1200" dirty="0"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Who: All Boeing employees, family, friends, and guests are welcome!   </a:t>
            </a:r>
          </a:p>
          <a:p>
            <a:endParaRPr lang="en-US" sz="1200" dirty="0">
              <a:latin typeface="Arial Black" panose="020B0A040201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200" dirty="0">
                <a:highlight>
                  <a:srgbClr val="FFFF00"/>
                </a:highlight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BLASC and Boeing team members to meet under the Baseball Cap from 6pm to 6:30pm before the game for meet and greet. Don’t forget to wear you Boeing shirts! </a:t>
            </a:r>
            <a:r>
              <a:rPr lang="en-US" sz="1200" dirty="0">
                <a:highlight>
                  <a:srgbClr val="FFFF00"/>
                </a:highlight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  <a:sym typeface="Wingdings" panose="05000000000000000000" pitchFamily="2" charset="2"/>
              </a:rPr>
              <a:t></a:t>
            </a:r>
            <a:endParaRPr lang="en-US" sz="1200" dirty="0">
              <a:highlight>
                <a:srgbClr val="FFFF00"/>
              </a:highlight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en-US" sz="1200" dirty="0"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en-US" sz="1200" dirty="0"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en-US" sz="1200" dirty="0"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Please use the link above to purchase your tickets. ⭐</a:t>
            </a:r>
            <a:endParaRPr lang="en-US" sz="1200" dirty="0"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en-US" sz="1200" dirty="0"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en-US" sz="1200" dirty="0"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en-US" sz="1200" dirty="0"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What: </a:t>
            </a:r>
            <a:r>
              <a:rPr lang="en-US" sz="12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Angels Baseball is hosting Southern California Aerospace Night! All local Aerospace companies are invited - and for any companies with 100+ in attendance, we will be able to have a company representative down on the field during the pre-game. Show your Boeing pride &amp; get your tickets now for a Friday night under the lights against the Washington Nationals!</a:t>
            </a: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en-US" sz="1200" dirty="0"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en-US" sz="1200" dirty="0"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Tickets range from $24 - $113 in the following sections:</a:t>
            </a:r>
            <a:endParaRPr lang="en-US" sz="1200" dirty="0"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257175" indent="-257175"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2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 MVP (sections 109 - 113) </a:t>
            </a:r>
            <a:endParaRPr lang="en-US" sz="1200" dirty="0"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257175" indent="-257175"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2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Club MVP (sections 315 - 322) </a:t>
            </a:r>
            <a:endParaRPr lang="en-US" sz="1200" dirty="0"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257175" indent="-257175"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2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 All-Star (sections 106 - 108) </a:t>
            </a:r>
            <a:endParaRPr lang="en-US" sz="1200" dirty="0"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257175" indent="-257175"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2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 Box (sections 101 - 105) </a:t>
            </a:r>
          </a:p>
          <a:p>
            <a:pPr marL="257175" indent="-257175"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endParaRPr lang="en-US" sz="1200" dirty="0"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en-US" sz="1200" dirty="0"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When: Friday, 6/27/25 @ 6:30PM</a:t>
            </a:r>
          </a:p>
          <a:p>
            <a:r>
              <a:rPr lang="en-US" sz="1200" dirty="0"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Where: Angel Stadium - 2000 E Gene Autry Way, Anaheim CA, 92806</a:t>
            </a:r>
            <a:endParaRPr lang="en-US" sz="1200" dirty="0">
              <a:latin typeface="Arial Black" panose="020B0A040201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88620"/>
            <a:endParaRPr lang="en-US" sz="82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1ED8C904-92B0-1ECB-70E8-EF32241BC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898" y="1239766"/>
            <a:ext cx="3750572" cy="4848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5096F08-BC95-5677-EE9E-42700760EFFF}"/>
              </a:ext>
            </a:extLst>
          </p:cNvPr>
          <p:cNvCxnSpPr>
            <a:cxnSpLocks/>
          </p:cNvCxnSpPr>
          <p:nvPr/>
        </p:nvCxnSpPr>
        <p:spPr>
          <a:xfrm flipV="1">
            <a:off x="1128575" y="943164"/>
            <a:ext cx="10948651" cy="46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87839A-4B82-C01E-85BB-3053DC969CA1}"/>
              </a:ext>
            </a:extLst>
          </p:cNvPr>
          <p:cNvCxnSpPr>
            <a:cxnSpLocks/>
          </p:cNvCxnSpPr>
          <p:nvPr/>
        </p:nvCxnSpPr>
        <p:spPr>
          <a:xfrm flipV="1">
            <a:off x="1128574" y="898815"/>
            <a:ext cx="10948651" cy="46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3F5478A-8484-A2B9-E532-EA59E575AC3C}"/>
              </a:ext>
            </a:extLst>
          </p:cNvPr>
          <p:cNvSpPr txBox="1"/>
          <p:nvPr/>
        </p:nvSpPr>
        <p:spPr>
          <a:xfrm>
            <a:off x="2958476" y="284397"/>
            <a:ext cx="69279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Arial Black" panose="020B0A040201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Southern California Aerospace at Angel Stadium 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31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Arial Black</vt:lpstr>
      <vt:lpstr>Calibri</vt:lpstr>
      <vt:lpstr>Symbol</vt:lpstr>
      <vt:lpstr>Office Theme</vt:lpstr>
      <vt:lpstr>PowerPoint Presentation</vt:lpstr>
    </vt:vector>
  </TitlesOfParts>
  <Company>The Boeing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Metran (US), Brian M</dc:creator>
  <cp:lastModifiedBy>Metran (US), Brian M</cp:lastModifiedBy>
  <cp:revision>8</cp:revision>
  <dcterms:created xsi:type="dcterms:W3CDTF">2025-04-22T22:51:21Z</dcterms:created>
  <dcterms:modified xsi:type="dcterms:W3CDTF">2025-06-04T00:36:06Z</dcterms:modified>
</cp:coreProperties>
</file>