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48" r:id="rId2"/>
  </p:sldIdLst>
  <p:sldSz cx="9144000" cy="6858000" type="screen4x3"/>
  <p:notesSz cx="7004050" cy="929005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85000"/>
      </a:lnSpc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85000"/>
      </a:lnSpc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85000"/>
      </a:lnSpc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85000"/>
      </a:lnSpc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85000"/>
      </a:lnSpc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9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4CCF74"/>
    <a:srgbClr val="DBDAD7"/>
    <a:srgbClr val="F2E6B2"/>
    <a:srgbClr val="CCE080"/>
    <a:srgbClr val="F3E4B5"/>
    <a:srgbClr val="CCE181"/>
    <a:srgbClr val="F2E5B1"/>
    <a:srgbClr val="234D8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08" autoAdjust="0"/>
  </p:normalViewPr>
  <p:slideViewPr>
    <p:cSldViewPr snapToGrid="0">
      <p:cViewPr varScale="1">
        <p:scale>
          <a:sx n="48" d="100"/>
          <a:sy n="48" d="100"/>
        </p:scale>
        <p:origin x="1752" y="200"/>
      </p:cViewPr>
      <p:guideLst>
        <p:guide orient="horz" pos="469"/>
        <p:guide pos="2881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elda Hunkin" userId="1b30e8ccf9eb0560" providerId="LiveId" clId="{CCE2D1E8-7C8B-4F17-9F1A-9118766F98D6}"/>
    <pc:docChg chg="modSld">
      <pc:chgData name="Imelda Hunkin" userId="1b30e8ccf9eb0560" providerId="LiveId" clId="{CCE2D1E8-7C8B-4F17-9F1A-9118766F98D6}" dt="2025-07-24T22:36:48.711" v="9" actId="20577"/>
      <pc:docMkLst>
        <pc:docMk/>
      </pc:docMkLst>
      <pc:sldChg chg="modSp mod">
        <pc:chgData name="Imelda Hunkin" userId="1b30e8ccf9eb0560" providerId="LiveId" clId="{CCE2D1E8-7C8B-4F17-9F1A-9118766F98D6}" dt="2025-07-24T22:36:48.711" v="9" actId="20577"/>
        <pc:sldMkLst>
          <pc:docMk/>
          <pc:sldMk cId="2785523558" sldId="648"/>
        </pc:sldMkLst>
        <pc:spChg chg="mod">
          <ac:chgData name="Imelda Hunkin" userId="1b30e8ccf9eb0560" providerId="LiveId" clId="{CCE2D1E8-7C8B-4F17-9F1A-9118766F98D6}" dt="2025-07-24T22:36:48.711" v="9" actId="20577"/>
          <ac:spMkLst>
            <pc:docMk/>
            <pc:sldMk cId="2785523558" sldId="648"/>
            <ac:spMk id="6" creationId="{2FE90930-D509-C0FC-3259-C55B9735E7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460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991" y="4408865"/>
            <a:ext cx="5136931" cy="41805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645" tIns="45323" rIns="90645" bIns="453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3263"/>
            <a:ext cx="4624388" cy="3468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485500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69850"/>
            <a:ext cx="1974850" cy="62722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3275" y="69850"/>
            <a:ext cx="5776913" cy="62722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3275" y="1360488"/>
            <a:ext cx="3875088" cy="4981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0763" y="1360488"/>
            <a:ext cx="3876675" cy="4981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04913" y="101208"/>
            <a:ext cx="73056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7312" tIns="42862" rIns="87312" bIns="428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Arial font, 28 pt., bold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3275" y="1360488"/>
            <a:ext cx="7904163" cy="4981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7312" tIns="42862" rIns="87312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Arial font 18 pt.</a:t>
            </a:r>
          </a:p>
          <a:p>
            <a:pPr lvl="1"/>
            <a:r>
              <a:rPr lang="en-US"/>
              <a:t>Arial font 18 pt.</a:t>
            </a:r>
          </a:p>
          <a:p>
            <a:pPr lvl="2"/>
            <a:r>
              <a:rPr lang="en-US"/>
              <a:t>Arial font 18 pt. </a:t>
            </a:r>
          </a:p>
          <a:p>
            <a:pPr lvl="3"/>
            <a:r>
              <a:rPr lang="en-US"/>
              <a:t>Arial font 18 pt. </a:t>
            </a:r>
          </a:p>
          <a:p>
            <a:pPr lvl="4"/>
            <a:r>
              <a:rPr lang="en-US"/>
              <a:t>Arial font 18 pt.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823325" y="6632575"/>
            <a:ext cx="320675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fld id="{CF886192-DB64-4D55-A9FA-EE64F9EDAADB}" type="slidenum">
              <a:rPr lang="en-US" sz="900" b="0"/>
              <a:pPr algn="l">
                <a:lnSpc>
                  <a:spcPct val="100000"/>
                </a:lnSpc>
                <a:spcBef>
                  <a:spcPct val="0"/>
                </a:spcBef>
                <a:defRPr/>
              </a:pPr>
              <a:t>‹#›</a:t>
            </a:fld>
            <a:endParaRPr lang="en-US" sz="900" b="0" dirty="0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1254315" y="908902"/>
            <a:ext cx="74041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481513" y="434181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endParaRPr lang="en-US" sz="1800" b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4E845C-F9E3-5F65-B5BC-CD92084759C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1897" y="-593457"/>
            <a:ext cx="2275367" cy="15503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defTabSz="903288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230188" indent="-230188" algn="l" defTabSz="903288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41300" algn="l" defTabSz="903288" rtl="0" eaLnBrk="1" fontAlgn="base" hangingPunct="1">
        <a:lnSpc>
          <a:spcPct val="85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2pPr>
      <a:lvl3pPr marL="1139825" indent="-250825" algn="l" defTabSz="903288" rtl="0" eaLnBrk="1" fontAlgn="base" hangingPunct="1">
        <a:lnSpc>
          <a:spcPct val="85000"/>
        </a:lnSpc>
        <a:spcBef>
          <a:spcPct val="25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601788" indent="-247650" algn="l" defTabSz="903288" rtl="0" eaLnBrk="1" fontAlgn="base" hangingPunct="1">
        <a:lnSpc>
          <a:spcPct val="85000"/>
        </a:lnSpc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4pPr>
      <a:lvl5pPr marL="2063750" indent="-258763" algn="l" defTabSz="903288" rtl="0" eaLnBrk="1" fontAlgn="base" hangingPunct="1">
        <a:lnSpc>
          <a:spcPct val="85000"/>
        </a:lnSpc>
        <a:spcBef>
          <a:spcPct val="15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5pPr>
      <a:lvl6pPr marL="2520950" indent="-258763" algn="l" defTabSz="903288" rtl="0" eaLnBrk="1" fontAlgn="base" hangingPunct="1">
        <a:lnSpc>
          <a:spcPct val="85000"/>
        </a:lnSpc>
        <a:spcBef>
          <a:spcPct val="15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6pPr>
      <a:lvl7pPr marL="2978150" indent="-258763" algn="l" defTabSz="903288" rtl="0" eaLnBrk="1" fontAlgn="base" hangingPunct="1">
        <a:lnSpc>
          <a:spcPct val="85000"/>
        </a:lnSpc>
        <a:spcBef>
          <a:spcPct val="15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7pPr>
      <a:lvl8pPr marL="3435350" indent="-258763" algn="l" defTabSz="903288" rtl="0" eaLnBrk="1" fontAlgn="base" hangingPunct="1">
        <a:lnSpc>
          <a:spcPct val="85000"/>
        </a:lnSpc>
        <a:spcBef>
          <a:spcPct val="15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8pPr>
      <a:lvl9pPr marL="3892550" indent="-258763" algn="l" defTabSz="903288" rtl="0" eaLnBrk="1" fontAlgn="base" hangingPunct="1">
        <a:lnSpc>
          <a:spcPct val="85000"/>
        </a:lnSpc>
        <a:spcBef>
          <a:spcPct val="15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Brian.M.Metran@Boeing.com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AD13-6D60-4866-0F65-0B9CA1A91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218105"/>
            <a:ext cx="7908607" cy="638175"/>
          </a:xfrm>
        </p:spPr>
        <p:txBody>
          <a:bodyPr/>
          <a:lstStyle/>
          <a:p>
            <a:r>
              <a:rPr lang="en-US" sz="2400" dirty="0"/>
              <a:t>BLASC Movie Night, Tuesday, August 19, 2025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E90930-D509-C0FC-3259-C55B9735E789}"/>
              </a:ext>
            </a:extLst>
          </p:cNvPr>
          <p:cNvSpPr txBox="1"/>
          <p:nvPr/>
        </p:nvSpPr>
        <p:spPr>
          <a:xfrm>
            <a:off x="609121" y="3539719"/>
            <a:ext cx="8087360" cy="504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BLASC Movie Night –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Fantastic Four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Tuesday, August 19, 2025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Check-In Time: 5:00 PM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</a:rPr>
              <a:t>Movie Time: 5:30 PM (no previews) 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</a:rPr>
              <a:t>Seats are first come first serve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Cinemark Century Huntington Beach and XD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7777 Edinger Ave, Suite 170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000000"/>
                </a:solidFill>
              </a:rPr>
              <a:t>Huntington Beach, CA 92647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endParaRPr lang="en-US" sz="1200" dirty="0">
              <a:solidFill>
                <a:srgbClr val="000000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000000"/>
                </a:solidFill>
              </a:rPr>
              <a:t>Cost: BLASC Members- FREE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Guests $8 – Cash at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event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21FD05-F759-18A7-3B4B-36D951722533}"/>
              </a:ext>
            </a:extLst>
          </p:cNvPr>
          <p:cNvSpPr txBox="1"/>
          <p:nvPr/>
        </p:nvSpPr>
        <p:spPr>
          <a:xfrm>
            <a:off x="-115637" y="5848786"/>
            <a:ext cx="2765569" cy="963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sz="1200" dirty="0"/>
              <a:t>Contact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Brian Metran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Brian.M.Metran@Boeing.com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</a:rPr>
              <a:t>for more details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</a:pPr>
            <a:endParaRPr lang="en-US" sz="750" dirty="0">
              <a:solidFill>
                <a:srgbClr val="00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49F95C-7524-AF84-22FD-1F8507A06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513" y="967550"/>
            <a:ext cx="5068577" cy="30391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AAD3188-EEB7-B88B-F2B4-81363F43C9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167" y="6047727"/>
            <a:ext cx="2570953" cy="53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23558"/>
      </p:ext>
    </p:extLst>
  </p:cSld>
  <p:clrMapOvr>
    <a:masterClrMapping/>
  </p:clrMapOvr>
</p:sld>
</file>

<file path=ppt/theme/theme1.xml><?xml version="1.0" encoding="utf-8"?>
<a:theme xmlns:a="http://schemas.openxmlformats.org/drawingml/2006/main" name="forma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form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7312" tIns="42862" rIns="87312" bIns="42862" numCol="1" anchor="t" anchorCtr="0" compatLnSpc="1">
        <a:prstTxWarp prst="textNoShape">
          <a:avLst/>
        </a:prstTxWarp>
      </a:bodyPr>
      <a:lstStyle>
        <a:defPPr marL="230188" marR="0" indent="-230188" algn="ctr" defTabSz="903288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7312" tIns="42862" rIns="87312" bIns="42862" numCol="1" anchor="t" anchorCtr="0" compatLnSpc="1">
        <a:prstTxWarp prst="textNoShape">
          <a:avLst/>
        </a:prstTxWarp>
      </a:bodyPr>
      <a:lstStyle>
        <a:defPPr marL="230188" marR="0" indent="-230188" algn="ctr" defTabSz="903288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3P_2024-OperationsOctober_2024</Template>
  <TotalTime>7025</TotalTime>
  <Pages>1</Pages>
  <Words>89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format</vt:lpstr>
      <vt:lpstr>BLASC Movie Night, Tuesday, August 19,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Corine Kumano</dc:creator>
  <cp:lastModifiedBy>Imelda Hunkin</cp:lastModifiedBy>
  <cp:revision>22</cp:revision>
  <cp:lastPrinted>2025-06-24T20:16:13Z</cp:lastPrinted>
  <dcterms:created xsi:type="dcterms:W3CDTF">2024-10-01T21:53:03Z</dcterms:created>
  <dcterms:modified xsi:type="dcterms:W3CDTF">2025-07-24T22:36:52Z</dcterms:modified>
</cp:coreProperties>
</file>