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6530" autoAdjust="0"/>
  </p:normalViewPr>
  <p:slideViewPr>
    <p:cSldViewPr>
      <p:cViewPr varScale="1">
        <p:scale>
          <a:sx n="46" d="100"/>
          <a:sy n="46" d="100"/>
        </p:scale>
        <p:origin x="1144" y="264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13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F7AF8-27C9-405E-AF2D-876578FD4A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54B49-AF90-4B71-AA8B-EDFE3392FF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319C7-F5C5-43A5-BAD0-5F650B0BC56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C7CC4-ABDB-486D-8B41-7E256FAD3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310B7-2E05-4A98-9521-3BBBEB5CEF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41813-E056-4581-8E55-EB094D569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8"/>
            <a:ext cx="1174496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8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27" y="863901"/>
            <a:ext cx="12597743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FFA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27" y="863901"/>
            <a:ext cx="12597743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FFA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6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27" y="863901"/>
            <a:ext cx="12597743" cy="615553"/>
          </a:xfrm>
        </p:spPr>
        <p:txBody>
          <a:bodyPr lIns="0" tIns="0" rIns="0" bIns="0"/>
          <a:lstStyle>
            <a:lvl1pPr>
              <a:defRPr sz="4000" b="0" i="0">
                <a:solidFill>
                  <a:srgbClr val="FFA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3" y="5"/>
            <a:ext cx="13817599" cy="7772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13350209" y="7317334"/>
            <a:ext cx="467565" cy="452120"/>
          </a:xfrm>
          <a:custGeom>
            <a:avLst/>
            <a:gdLst/>
            <a:ahLst/>
            <a:cxnLst/>
            <a:rect l="l" t="t" r="r" b="b"/>
            <a:pathLst>
              <a:path w="340359" h="452120">
                <a:moveTo>
                  <a:pt x="340232" y="0"/>
                </a:moveTo>
                <a:lnTo>
                  <a:pt x="0" y="451636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13275891" y="7241934"/>
            <a:ext cx="541713" cy="527050"/>
          </a:xfrm>
          <a:custGeom>
            <a:avLst/>
            <a:gdLst/>
            <a:ahLst/>
            <a:cxnLst/>
            <a:rect l="l" t="t" r="r" b="b"/>
            <a:pathLst>
              <a:path w="394334" h="527050">
                <a:moveTo>
                  <a:pt x="394334" y="0"/>
                </a:moveTo>
                <a:lnTo>
                  <a:pt x="0" y="527036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bk object 26"/>
          <p:cNvSpPr/>
          <p:nvPr/>
        </p:nvSpPr>
        <p:spPr>
          <a:xfrm>
            <a:off x="13425972" y="7390537"/>
            <a:ext cx="391673" cy="382270"/>
          </a:xfrm>
          <a:custGeom>
            <a:avLst/>
            <a:gdLst/>
            <a:ahLst/>
            <a:cxnLst/>
            <a:rect l="l" t="t" r="r" b="b"/>
            <a:pathLst>
              <a:path w="285115" h="382270">
                <a:moveTo>
                  <a:pt x="285084" y="0"/>
                </a:moveTo>
                <a:lnTo>
                  <a:pt x="0" y="381862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7" name="bk object 27"/>
          <p:cNvSpPr/>
          <p:nvPr/>
        </p:nvSpPr>
        <p:spPr>
          <a:xfrm>
            <a:off x="13501992" y="7461405"/>
            <a:ext cx="315781" cy="307975"/>
          </a:xfrm>
          <a:custGeom>
            <a:avLst/>
            <a:gdLst/>
            <a:ahLst/>
            <a:cxnLst/>
            <a:rect l="l" t="t" r="r" b="b"/>
            <a:pathLst>
              <a:path w="229870" h="307975">
                <a:moveTo>
                  <a:pt x="229742" y="0"/>
                </a:moveTo>
                <a:lnTo>
                  <a:pt x="0" y="30757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bk object 28"/>
          <p:cNvSpPr/>
          <p:nvPr/>
        </p:nvSpPr>
        <p:spPr>
          <a:xfrm>
            <a:off x="13571084" y="7533679"/>
            <a:ext cx="246867" cy="235585"/>
          </a:xfrm>
          <a:custGeom>
            <a:avLst/>
            <a:gdLst/>
            <a:ahLst/>
            <a:cxnLst/>
            <a:rect l="l" t="t" r="r" b="b"/>
            <a:pathLst>
              <a:path w="179704" h="235584">
                <a:moveTo>
                  <a:pt x="179450" y="0"/>
                </a:moveTo>
                <a:lnTo>
                  <a:pt x="0" y="235296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bk object 29"/>
          <p:cNvSpPr/>
          <p:nvPr/>
        </p:nvSpPr>
        <p:spPr>
          <a:xfrm>
            <a:off x="13647500" y="7606819"/>
            <a:ext cx="170103" cy="162560"/>
          </a:xfrm>
          <a:custGeom>
            <a:avLst/>
            <a:gdLst/>
            <a:ahLst/>
            <a:cxnLst/>
            <a:rect l="l" t="t" r="r" b="b"/>
            <a:pathLst>
              <a:path w="123825" h="162559">
                <a:moveTo>
                  <a:pt x="123824" y="0"/>
                </a:moveTo>
                <a:lnTo>
                  <a:pt x="0" y="16215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bk object 30"/>
          <p:cNvSpPr/>
          <p:nvPr/>
        </p:nvSpPr>
        <p:spPr>
          <a:xfrm>
            <a:off x="13722869" y="7681338"/>
            <a:ext cx="95083" cy="88265"/>
          </a:xfrm>
          <a:custGeom>
            <a:avLst/>
            <a:gdLst/>
            <a:ahLst/>
            <a:cxnLst/>
            <a:rect l="l" t="t" r="r" b="b"/>
            <a:pathLst>
              <a:path w="69215" h="88265">
                <a:moveTo>
                  <a:pt x="68960" y="0"/>
                </a:moveTo>
                <a:lnTo>
                  <a:pt x="0" y="87637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bk object 31"/>
          <p:cNvSpPr/>
          <p:nvPr/>
        </p:nvSpPr>
        <p:spPr>
          <a:xfrm>
            <a:off x="13797188" y="7748762"/>
            <a:ext cx="20936" cy="20320"/>
          </a:xfrm>
          <a:custGeom>
            <a:avLst/>
            <a:gdLst/>
            <a:ahLst/>
            <a:cxnLst/>
            <a:rect l="l" t="t" r="r" b="b"/>
            <a:pathLst>
              <a:path w="15240" h="20320">
                <a:moveTo>
                  <a:pt x="14858" y="0"/>
                </a:moveTo>
                <a:lnTo>
                  <a:pt x="0" y="20207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bk object 32"/>
          <p:cNvSpPr/>
          <p:nvPr/>
        </p:nvSpPr>
        <p:spPr>
          <a:xfrm>
            <a:off x="11109431" y="5144895"/>
            <a:ext cx="2708564" cy="2627630"/>
          </a:xfrm>
          <a:custGeom>
            <a:avLst/>
            <a:gdLst/>
            <a:ahLst/>
            <a:cxnLst/>
            <a:rect l="l" t="t" r="r" b="b"/>
            <a:pathLst>
              <a:path w="1971675" h="2627629">
                <a:moveTo>
                  <a:pt x="1971388" y="0"/>
                </a:moveTo>
                <a:lnTo>
                  <a:pt x="0" y="2627504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bk object 33"/>
          <p:cNvSpPr/>
          <p:nvPr/>
        </p:nvSpPr>
        <p:spPr>
          <a:xfrm>
            <a:off x="11185452" y="5215764"/>
            <a:ext cx="2632672" cy="2553335"/>
          </a:xfrm>
          <a:custGeom>
            <a:avLst/>
            <a:gdLst/>
            <a:ahLst/>
            <a:cxnLst/>
            <a:rect l="l" t="t" r="r" b="b"/>
            <a:pathLst>
              <a:path w="1916429" h="2553334">
                <a:moveTo>
                  <a:pt x="1916048" y="0"/>
                </a:moveTo>
                <a:lnTo>
                  <a:pt x="0" y="255321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4" name="bk object 34"/>
          <p:cNvSpPr/>
          <p:nvPr/>
        </p:nvSpPr>
        <p:spPr>
          <a:xfrm>
            <a:off x="11254931" y="5286630"/>
            <a:ext cx="2562886" cy="2486025"/>
          </a:xfrm>
          <a:custGeom>
            <a:avLst/>
            <a:gdLst/>
            <a:ahLst/>
            <a:cxnLst/>
            <a:rect l="l" t="t" r="r" b="b"/>
            <a:pathLst>
              <a:path w="1865629" h="2486025">
                <a:moveTo>
                  <a:pt x="1865470" y="0"/>
                </a:moveTo>
                <a:lnTo>
                  <a:pt x="0" y="2485774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bk object 35"/>
          <p:cNvSpPr/>
          <p:nvPr/>
        </p:nvSpPr>
        <p:spPr>
          <a:xfrm>
            <a:off x="11335534" y="5364355"/>
            <a:ext cx="2482632" cy="2408555"/>
          </a:xfrm>
          <a:custGeom>
            <a:avLst/>
            <a:gdLst/>
            <a:ahLst/>
            <a:cxnLst/>
            <a:rect l="l" t="t" r="r" b="b"/>
            <a:pathLst>
              <a:path w="1807209" h="2408554">
                <a:moveTo>
                  <a:pt x="1806796" y="0"/>
                </a:moveTo>
                <a:lnTo>
                  <a:pt x="0" y="2408049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6" name="bk object 36"/>
          <p:cNvSpPr/>
          <p:nvPr/>
        </p:nvSpPr>
        <p:spPr>
          <a:xfrm>
            <a:off x="11409858" y="5434459"/>
            <a:ext cx="2408484" cy="2338070"/>
          </a:xfrm>
          <a:custGeom>
            <a:avLst/>
            <a:gdLst/>
            <a:ahLst/>
            <a:cxnLst/>
            <a:rect l="l" t="t" r="r" b="b"/>
            <a:pathLst>
              <a:path w="1753234" h="2338070">
                <a:moveTo>
                  <a:pt x="1752695" y="0"/>
                </a:moveTo>
                <a:lnTo>
                  <a:pt x="0" y="233794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7" name="bk object 37"/>
          <p:cNvSpPr/>
          <p:nvPr/>
        </p:nvSpPr>
        <p:spPr>
          <a:xfrm>
            <a:off x="11485228" y="5509896"/>
            <a:ext cx="2332591" cy="2262505"/>
          </a:xfrm>
          <a:custGeom>
            <a:avLst/>
            <a:gdLst/>
            <a:ahLst/>
            <a:cxnLst/>
            <a:rect l="l" t="t" r="r" b="b"/>
            <a:pathLst>
              <a:path w="1697990" h="2262504">
                <a:moveTo>
                  <a:pt x="1697830" y="0"/>
                </a:moveTo>
                <a:lnTo>
                  <a:pt x="0" y="2262507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8" name="bk object 38"/>
          <p:cNvSpPr/>
          <p:nvPr/>
        </p:nvSpPr>
        <p:spPr>
          <a:xfrm>
            <a:off x="11561641" y="5580766"/>
            <a:ext cx="2256700" cy="2192020"/>
          </a:xfrm>
          <a:custGeom>
            <a:avLst/>
            <a:gdLst/>
            <a:ahLst/>
            <a:cxnLst/>
            <a:rect l="l" t="t" r="r" b="b"/>
            <a:pathLst>
              <a:path w="1642745" h="2192020">
                <a:moveTo>
                  <a:pt x="1642205" y="0"/>
                </a:moveTo>
                <a:lnTo>
                  <a:pt x="0" y="2191633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9" name="bk object 39"/>
          <p:cNvSpPr/>
          <p:nvPr/>
        </p:nvSpPr>
        <p:spPr>
          <a:xfrm>
            <a:off x="11635569" y="5650865"/>
            <a:ext cx="2182553" cy="2118360"/>
          </a:xfrm>
          <a:custGeom>
            <a:avLst/>
            <a:gdLst/>
            <a:ahLst/>
            <a:cxnLst/>
            <a:rect l="l" t="t" r="r" b="b"/>
            <a:pathLst>
              <a:path w="1588770" h="2118359">
                <a:moveTo>
                  <a:pt x="1588388" y="0"/>
                </a:moveTo>
                <a:lnTo>
                  <a:pt x="0" y="2118105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0" name="bk object 40"/>
          <p:cNvSpPr/>
          <p:nvPr/>
        </p:nvSpPr>
        <p:spPr>
          <a:xfrm>
            <a:off x="11706752" y="5726291"/>
            <a:ext cx="2111022" cy="2042795"/>
          </a:xfrm>
          <a:custGeom>
            <a:avLst/>
            <a:gdLst/>
            <a:ahLst/>
            <a:cxnLst/>
            <a:rect l="l" t="t" r="r" b="b"/>
            <a:pathLst>
              <a:path w="1536700" h="2042795">
                <a:moveTo>
                  <a:pt x="1536572" y="0"/>
                </a:moveTo>
                <a:lnTo>
                  <a:pt x="0" y="2042684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1" name="bk object 41"/>
          <p:cNvSpPr/>
          <p:nvPr/>
        </p:nvSpPr>
        <p:spPr>
          <a:xfrm>
            <a:off x="11782513" y="5797174"/>
            <a:ext cx="2035130" cy="1975485"/>
          </a:xfrm>
          <a:custGeom>
            <a:avLst/>
            <a:gdLst/>
            <a:ahLst/>
            <a:cxnLst/>
            <a:rect l="l" t="t" r="r" b="b"/>
            <a:pathLst>
              <a:path w="1481454" h="1975484">
                <a:moveTo>
                  <a:pt x="1481423" y="0"/>
                </a:moveTo>
                <a:lnTo>
                  <a:pt x="0" y="197523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2" name="bk object 42"/>
          <p:cNvSpPr/>
          <p:nvPr/>
        </p:nvSpPr>
        <p:spPr>
          <a:xfrm>
            <a:off x="11856834" y="5870318"/>
            <a:ext cx="1960983" cy="1902460"/>
          </a:xfrm>
          <a:custGeom>
            <a:avLst/>
            <a:gdLst/>
            <a:ahLst/>
            <a:cxnLst/>
            <a:rect l="l" t="t" r="r" b="b"/>
            <a:pathLst>
              <a:path w="1427479" h="1902459">
                <a:moveTo>
                  <a:pt x="1427320" y="0"/>
                </a:moveTo>
                <a:lnTo>
                  <a:pt x="0" y="190208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bk object 43"/>
          <p:cNvSpPr/>
          <p:nvPr/>
        </p:nvSpPr>
        <p:spPr>
          <a:xfrm>
            <a:off x="11932204" y="5944989"/>
            <a:ext cx="1885963" cy="1827530"/>
          </a:xfrm>
          <a:custGeom>
            <a:avLst/>
            <a:gdLst/>
            <a:ahLst/>
            <a:cxnLst/>
            <a:rect l="l" t="t" r="r" b="b"/>
            <a:pathLst>
              <a:path w="1372870" h="1827529">
                <a:moveTo>
                  <a:pt x="1372456" y="0"/>
                </a:moveTo>
                <a:lnTo>
                  <a:pt x="0" y="1827410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4" name="bk object 44"/>
          <p:cNvSpPr/>
          <p:nvPr/>
        </p:nvSpPr>
        <p:spPr>
          <a:xfrm>
            <a:off x="12006529" y="6012825"/>
            <a:ext cx="1811815" cy="1759585"/>
          </a:xfrm>
          <a:custGeom>
            <a:avLst/>
            <a:gdLst/>
            <a:ahLst/>
            <a:cxnLst/>
            <a:rect l="l" t="t" r="r" b="b"/>
            <a:pathLst>
              <a:path w="1318895" h="1759584">
                <a:moveTo>
                  <a:pt x="1318355" y="0"/>
                </a:moveTo>
                <a:lnTo>
                  <a:pt x="0" y="1759579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5" name="bk object 45"/>
          <p:cNvSpPr/>
          <p:nvPr/>
        </p:nvSpPr>
        <p:spPr>
          <a:xfrm>
            <a:off x="12082944" y="6090533"/>
            <a:ext cx="1735051" cy="1682114"/>
          </a:xfrm>
          <a:custGeom>
            <a:avLst/>
            <a:gdLst/>
            <a:ahLst/>
            <a:cxnLst/>
            <a:rect l="l" t="t" r="r" b="b"/>
            <a:pathLst>
              <a:path w="1263015" h="1682115">
                <a:moveTo>
                  <a:pt x="1262728" y="0"/>
                </a:moveTo>
                <a:lnTo>
                  <a:pt x="0" y="1681866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bk object 46"/>
          <p:cNvSpPr/>
          <p:nvPr/>
        </p:nvSpPr>
        <p:spPr>
          <a:xfrm>
            <a:off x="12158313" y="6161411"/>
            <a:ext cx="1660031" cy="1610995"/>
          </a:xfrm>
          <a:custGeom>
            <a:avLst/>
            <a:gdLst/>
            <a:ahLst/>
            <a:cxnLst/>
            <a:rect l="l" t="t" r="r" b="b"/>
            <a:pathLst>
              <a:path w="1208404" h="1610995">
                <a:moveTo>
                  <a:pt x="1207865" y="0"/>
                </a:moveTo>
                <a:lnTo>
                  <a:pt x="0" y="1610992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bk object 47"/>
          <p:cNvSpPr/>
          <p:nvPr/>
        </p:nvSpPr>
        <p:spPr>
          <a:xfrm>
            <a:off x="12232636" y="6235319"/>
            <a:ext cx="1585011" cy="1537335"/>
          </a:xfrm>
          <a:custGeom>
            <a:avLst/>
            <a:gdLst/>
            <a:ahLst/>
            <a:cxnLst/>
            <a:rect l="l" t="t" r="r" b="b"/>
            <a:pathLst>
              <a:path w="1153795" h="1537334">
                <a:moveTo>
                  <a:pt x="1153762" y="0"/>
                </a:moveTo>
                <a:lnTo>
                  <a:pt x="0" y="1537085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bk object 48"/>
          <p:cNvSpPr/>
          <p:nvPr/>
        </p:nvSpPr>
        <p:spPr>
          <a:xfrm>
            <a:off x="12303813" y="6303137"/>
            <a:ext cx="1514353" cy="1469390"/>
          </a:xfrm>
          <a:custGeom>
            <a:avLst/>
            <a:gdLst/>
            <a:ahLst/>
            <a:cxnLst/>
            <a:rect l="l" t="t" r="r" b="b"/>
            <a:pathLst>
              <a:path w="1102359" h="1469390">
                <a:moveTo>
                  <a:pt x="1101947" y="0"/>
                </a:moveTo>
                <a:lnTo>
                  <a:pt x="0" y="1469262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bk object 49"/>
          <p:cNvSpPr/>
          <p:nvPr/>
        </p:nvSpPr>
        <p:spPr>
          <a:xfrm>
            <a:off x="12374994" y="6370965"/>
            <a:ext cx="1442823" cy="1401445"/>
          </a:xfrm>
          <a:custGeom>
            <a:avLst/>
            <a:gdLst/>
            <a:ahLst/>
            <a:cxnLst/>
            <a:rect l="l" t="t" r="r" b="b"/>
            <a:pathLst>
              <a:path w="1050290" h="1401445">
                <a:moveTo>
                  <a:pt x="1050131" y="0"/>
                </a:moveTo>
                <a:lnTo>
                  <a:pt x="0" y="1401439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0" name="bk object 50"/>
          <p:cNvSpPr/>
          <p:nvPr/>
        </p:nvSpPr>
        <p:spPr>
          <a:xfrm>
            <a:off x="12453503" y="6448683"/>
            <a:ext cx="1364314" cy="1323975"/>
          </a:xfrm>
          <a:custGeom>
            <a:avLst/>
            <a:gdLst/>
            <a:ahLst/>
            <a:cxnLst/>
            <a:rect l="l" t="t" r="r" b="b"/>
            <a:pathLst>
              <a:path w="993140" h="1323975">
                <a:moveTo>
                  <a:pt x="992980" y="0"/>
                </a:moveTo>
                <a:lnTo>
                  <a:pt x="0" y="132372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1" name="bk object 51"/>
          <p:cNvSpPr/>
          <p:nvPr/>
        </p:nvSpPr>
        <p:spPr>
          <a:xfrm>
            <a:off x="12527826" y="6521825"/>
            <a:ext cx="1290166" cy="1250950"/>
          </a:xfrm>
          <a:custGeom>
            <a:avLst/>
            <a:gdLst/>
            <a:ahLst/>
            <a:cxnLst/>
            <a:rect l="l" t="t" r="r" b="b"/>
            <a:pathLst>
              <a:path w="939165" h="1250950">
                <a:moveTo>
                  <a:pt x="938878" y="0"/>
                </a:moveTo>
                <a:lnTo>
                  <a:pt x="0" y="1250574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2" name="bk object 52"/>
          <p:cNvSpPr/>
          <p:nvPr/>
        </p:nvSpPr>
        <p:spPr>
          <a:xfrm>
            <a:off x="12605288" y="6592711"/>
            <a:ext cx="1212529" cy="1179830"/>
          </a:xfrm>
          <a:custGeom>
            <a:avLst/>
            <a:gdLst/>
            <a:ahLst/>
            <a:cxnLst/>
            <a:rect l="l" t="t" r="r" b="b"/>
            <a:pathLst>
              <a:path w="882650" h="1179829">
                <a:moveTo>
                  <a:pt x="882491" y="0"/>
                </a:moveTo>
                <a:lnTo>
                  <a:pt x="0" y="1179688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3" name="bk object 53"/>
          <p:cNvSpPr/>
          <p:nvPr/>
        </p:nvSpPr>
        <p:spPr>
          <a:xfrm>
            <a:off x="12679613" y="6668139"/>
            <a:ext cx="1138382" cy="1104265"/>
          </a:xfrm>
          <a:custGeom>
            <a:avLst/>
            <a:gdLst/>
            <a:ahLst/>
            <a:cxnLst/>
            <a:rect l="l" t="t" r="r" b="b"/>
            <a:pathLst>
              <a:path w="828675" h="1104265">
                <a:moveTo>
                  <a:pt x="828388" y="0"/>
                </a:moveTo>
                <a:lnTo>
                  <a:pt x="0" y="1104265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4" name="bk object 54"/>
          <p:cNvSpPr/>
          <p:nvPr/>
        </p:nvSpPr>
        <p:spPr>
          <a:xfrm>
            <a:off x="12753932" y="6738254"/>
            <a:ext cx="1064234" cy="1034415"/>
          </a:xfrm>
          <a:custGeom>
            <a:avLst/>
            <a:gdLst/>
            <a:ahLst/>
            <a:cxnLst/>
            <a:rect l="l" t="t" r="r" b="b"/>
            <a:pathLst>
              <a:path w="774700" h="1034415">
                <a:moveTo>
                  <a:pt x="774287" y="0"/>
                </a:moveTo>
                <a:lnTo>
                  <a:pt x="0" y="103415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5" name="bk object 55"/>
          <p:cNvSpPr/>
          <p:nvPr/>
        </p:nvSpPr>
        <p:spPr>
          <a:xfrm>
            <a:off x="12825113" y="6809105"/>
            <a:ext cx="992704" cy="963294"/>
          </a:xfrm>
          <a:custGeom>
            <a:avLst/>
            <a:gdLst/>
            <a:ahLst/>
            <a:cxnLst/>
            <a:rect l="l" t="t" r="r" b="b"/>
            <a:pathLst>
              <a:path w="722629" h="963295">
                <a:moveTo>
                  <a:pt x="722471" y="0"/>
                </a:moveTo>
                <a:lnTo>
                  <a:pt x="0" y="963294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6" name="bk object 56"/>
          <p:cNvSpPr/>
          <p:nvPr/>
        </p:nvSpPr>
        <p:spPr>
          <a:xfrm>
            <a:off x="12900482" y="6881505"/>
            <a:ext cx="917684" cy="890905"/>
          </a:xfrm>
          <a:custGeom>
            <a:avLst/>
            <a:gdLst/>
            <a:ahLst/>
            <a:cxnLst/>
            <a:rect l="l" t="t" r="r" b="b"/>
            <a:pathLst>
              <a:path w="668020" h="890904">
                <a:moveTo>
                  <a:pt x="667607" y="0"/>
                </a:moveTo>
                <a:lnTo>
                  <a:pt x="0" y="890899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7" name="bk object 57"/>
          <p:cNvSpPr/>
          <p:nvPr/>
        </p:nvSpPr>
        <p:spPr>
          <a:xfrm>
            <a:off x="12974414" y="6954624"/>
            <a:ext cx="843537" cy="814705"/>
          </a:xfrm>
          <a:custGeom>
            <a:avLst/>
            <a:gdLst/>
            <a:ahLst/>
            <a:cxnLst/>
            <a:rect l="l" t="t" r="r" b="b"/>
            <a:pathLst>
              <a:path w="614045" h="814704">
                <a:moveTo>
                  <a:pt x="613790" y="0"/>
                </a:moveTo>
                <a:lnTo>
                  <a:pt x="0" y="814351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8" name="bk object 58"/>
          <p:cNvSpPr/>
          <p:nvPr/>
        </p:nvSpPr>
        <p:spPr>
          <a:xfrm>
            <a:off x="13049783" y="7030038"/>
            <a:ext cx="768517" cy="739140"/>
          </a:xfrm>
          <a:custGeom>
            <a:avLst/>
            <a:gdLst/>
            <a:ahLst/>
            <a:cxnLst/>
            <a:rect l="l" t="t" r="r" b="b"/>
            <a:pathLst>
              <a:path w="559434" h="739140">
                <a:moveTo>
                  <a:pt x="558926" y="0"/>
                </a:moveTo>
                <a:lnTo>
                  <a:pt x="0" y="738932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9" name="bk object 59"/>
          <p:cNvSpPr/>
          <p:nvPr/>
        </p:nvSpPr>
        <p:spPr>
          <a:xfrm>
            <a:off x="13126196" y="7096391"/>
            <a:ext cx="691752" cy="673100"/>
          </a:xfrm>
          <a:custGeom>
            <a:avLst/>
            <a:gdLst/>
            <a:ahLst/>
            <a:cxnLst/>
            <a:rect l="l" t="t" r="r" b="b"/>
            <a:pathLst>
              <a:path w="503554" h="673100">
                <a:moveTo>
                  <a:pt x="503300" y="0"/>
                </a:moveTo>
                <a:lnTo>
                  <a:pt x="0" y="672579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0" name="bk object 60"/>
          <p:cNvSpPr/>
          <p:nvPr/>
        </p:nvSpPr>
        <p:spPr>
          <a:xfrm>
            <a:off x="13200518" y="7174070"/>
            <a:ext cx="617605" cy="594995"/>
          </a:xfrm>
          <a:custGeom>
            <a:avLst/>
            <a:gdLst/>
            <a:ahLst/>
            <a:cxnLst/>
            <a:rect l="l" t="t" r="r" b="b"/>
            <a:pathLst>
              <a:path w="449579" h="594995">
                <a:moveTo>
                  <a:pt x="449198" y="0"/>
                </a:moveTo>
                <a:lnTo>
                  <a:pt x="0" y="594905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1" name="bk object 61"/>
          <p:cNvSpPr/>
          <p:nvPr/>
        </p:nvSpPr>
        <p:spPr>
          <a:xfrm>
            <a:off x="522" y="5139314"/>
            <a:ext cx="473672" cy="459105"/>
          </a:xfrm>
          <a:custGeom>
            <a:avLst/>
            <a:gdLst/>
            <a:ahLst/>
            <a:cxnLst/>
            <a:rect l="l" t="t" r="r" b="b"/>
            <a:pathLst>
              <a:path w="344805" h="459104">
                <a:moveTo>
                  <a:pt x="0" y="458724"/>
                </a:moveTo>
                <a:lnTo>
                  <a:pt x="34442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2" name="bk object 62"/>
          <p:cNvSpPr/>
          <p:nvPr/>
        </p:nvSpPr>
        <p:spPr>
          <a:xfrm>
            <a:off x="522" y="5139309"/>
            <a:ext cx="547819" cy="532130"/>
          </a:xfrm>
          <a:custGeom>
            <a:avLst/>
            <a:gdLst/>
            <a:ahLst/>
            <a:cxnLst/>
            <a:rect l="l" t="t" r="r" b="b"/>
            <a:pathLst>
              <a:path w="398780" h="532129">
                <a:moveTo>
                  <a:pt x="0" y="531876"/>
                </a:moveTo>
                <a:lnTo>
                  <a:pt x="39852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3" name="bk object 63"/>
          <p:cNvSpPr/>
          <p:nvPr/>
        </p:nvSpPr>
        <p:spPr>
          <a:xfrm>
            <a:off x="524" y="5139314"/>
            <a:ext cx="395162" cy="384175"/>
          </a:xfrm>
          <a:custGeom>
            <a:avLst/>
            <a:gdLst/>
            <a:ahLst/>
            <a:cxnLst/>
            <a:rect l="l" t="t" r="r" b="b"/>
            <a:pathLst>
              <a:path w="287655" h="384175">
                <a:moveTo>
                  <a:pt x="0" y="384048"/>
                </a:moveTo>
                <a:lnTo>
                  <a:pt x="28727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4" name="bk object 64"/>
          <p:cNvSpPr/>
          <p:nvPr/>
        </p:nvSpPr>
        <p:spPr>
          <a:xfrm>
            <a:off x="524" y="5139309"/>
            <a:ext cx="323632" cy="313690"/>
          </a:xfrm>
          <a:custGeom>
            <a:avLst/>
            <a:gdLst/>
            <a:ahLst/>
            <a:cxnLst/>
            <a:rect l="l" t="t" r="r" b="b"/>
            <a:pathLst>
              <a:path w="235585" h="313689">
                <a:moveTo>
                  <a:pt x="0" y="313181"/>
                </a:moveTo>
                <a:lnTo>
                  <a:pt x="23545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5" name="bk object 65"/>
          <p:cNvSpPr/>
          <p:nvPr/>
        </p:nvSpPr>
        <p:spPr>
          <a:xfrm>
            <a:off x="522" y="5139309"/>
            <a:ext cx="249484" cy="245110"/>
          </a:xfrm>
          <a:custGeom>
            <a:avLst/>
            <a:gdLst/>
            <a:ahLst/>
            <a:cxnLst/>
            <a:rect l="l" t="t" r="r" b="b"/>
            <a:pathLst>
              <a:path w="181610" h="245110">
                <a:moveTo>
                  <a:pt x="0" y="244601"/>
                </a:moveTo>
                <a:lnTo>
                  <a:pt x="1813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6" name="bk object 66"/>
          <p:cNvSpPr/>
          <p:nvPr/>
        </p:nvSpPr>
        <p:spPr>
          <a:xfrm>
            <a:off x="522" y="5139309"/>
            <a:ext cx="174465" cy="167640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167639"/>
                </a:moveTo>
                <a:lnTo>
                  <a:pt x="12649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7" name="bk object 67"/>
          <p:cNvSpPr/>
          <p:nvPr/>
        </p:nvSpPr>
        <p:spPr>
          <a:xfrm>
            <a:off x="522" y="5139309"/>
            <a:ext cx="97700" cy="93980"/>
          </a:xfrm>
          <a:custGeom>
            <a:avLst/>
            <a:gdLst/>
            <a:ahLst/>
            <a:cxnLst/>
            <a:rect l="l" t="t" r="r" b="b"/>
            <a:pathLst>
              <a:path w="71120" h="93979">
                <a:moveTo>
                  <a:pt x="0" y="93725"/>
                </a:moveTo>
                <a:lnTo>
                  <a:pt x="70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8" name="bk object 68"/>
          <p:cNvSpPr/>
          <p:nvPr/>
        </p:nvSpPr>
        <p:spPr>
          <a:xfrm>
            <a:off x="522" y="5139309"/>
            <a:ext cx="26170" cy="26034"/>
          </a:xfrm>
          <a:custGeom>
            <a:avLst/>
            <a:gdLst/>
            <a:ahLst/>
            <a:cxnLst/>
            <a:rect l="l" t="t" r="r" b="b"/>
            <a:pathLst>
              <a:path w="19050" h="26035">
                <a:moveTo>
                  <a:pt x="0" y="25907"/>
                </a:moveTo>
                <a:lnTo>
                  <a:pt x="1905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9" name="bk object 69"/>
          <p:cNvSpPr/>
          <p:nvPr/>
        </p:nvSpPr>
        <p:spPr>
          <a:xfrm>
            <a:off x="52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0" name="bk object 70"/>
          <p:cNvSpPr/>
          <p:nvPr/>
        </p:nvSpPr>
        <p:spPr>
          <a:xfrm>
            <a:off x="7484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5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1" name="bk object 71"/>
          <p:cNvSpPr/>
          <p:nvPr/>
        </p:nvSpPr>
        <p:spPr>
          <a:xfrm>
            <a:off x="15230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2" name="bk object 72"/>
          <p:cNvSpPr/>
          <p:nvPr/>
        </p:nvSpPr>
        <p:spPr>
          <a:xfrm>
            <a:off x="22662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3" name="bk object 73"/>
          <p:cNvSpPr/>
          <p:nvPr/>
        </p:nvSpPr>
        <p:spPr>
          <a:xfrm>
            <a:off x="522" y="5139309"/>
            <a:ext cx="2636161" cy="2559050"/>
          </a:xfrm>
          <a:custGeom>
            <a:avLst/>
            <a:gdLst/>
            <a:ahLst/>
            <a:cxnLst/>
            <a:rect l="l" t="t" r="r" b="b"/>
            <a:pathLst>
              <a:path w="1918970" h="2559050">
                <a:moveTo>
                  <a:pt x="0" y="2558796"/>
                </a:moveTo>
                <a:lnTo>
                  <a:pt x="191871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4" name="bk object 74"/>
          <p:cNvSpPr/>
          <p:nvPr/>
        </p:nvSpPr>
        <p:spPr>
          <a:xfrm>
            <a:off x="522" y="5139309"/>
            <a:ext cx="2564630" cy="2487930"/>
          </a:xfrm>
          <a:custGeom>
            <a:avLst/>
            <a:gdLst/>
            <a:ahLst/>
            <a:cxnLst/>
            <a:rect l="l" t="t" r="r" b="b"/>
            <a:pathLst>
              <a:path w="1866900" h="2487929">
                <a:moveTo>
                  <a:pt x="0" y="2487930"/>
                </a:moveTo>
                <a:lnTo>
                  <a:pt x="186690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5" name="bk object 75"/>
          <p:cNvSpPr/>
          <p:nvPr/>
        </p:nvSpPr>
        <p:spPr>
          <a:xfrm>
            <a:off x="522" y="5139314"/>
            <a:ext cx="2485248" cy="2413635"/>
          </a:xfrm>
          <a:custGeom>
            <a:avLst/>
            <a:gdLst/>
            <a:ahLst/>
            <a:cxnLst/>
            <a:rect l="l" t="t" r="r" b="b"/>
            <a:pathLst>
              <a:path w="1809114" h="2413634">
                <a:moveTo>
                  <a:pt x="0" y="2413254"/>
                </a:moveTo>
                <a:lnTo>
                  <a:pt x="180898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6" name="bk object 76"/>
          <p:cNvSpPr/>
          <p:nvPr/>
        </p:nvSpPr>
        <p:spPr>
          <a:xfrm>
            <a:off x="522" y="5139309"/>
            <a:ext cx="2414591" cy="2339340"/>
          </a:xfrm>
          <a:custGeom>
            <a:avLst/>
            <a:gdLst/>
            <a:ahLst/>
            <a:cxnLst/>
            <a:rect l="l" t="t" r="r" b="b"/>
            <a:pathLst>
              <a:path w="1757680" h="2339340">
                <a:moveTo>
                  <a:pt x="0" y="2339340"/>
                </a:moveTo>
                <a:lnTo>
                  <a:pt x="175717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7" name="bk object 77"/>
          <p:cNvSpPr/>
          <p:nvPr/>
        </p:nvSpPr>
        <p:spPr>
          <a:xfrm>
            <a:off x="525" y="5139314"/>
            <a:ext cx="2338699" cy="2268855"/>
          </a:xfrm>
          <a:custGeom>
            <a:avLst/>
            <a:gdLst/>
            <a:ahLst/>
            <a:cxnLst/>
            <a:rect l="l" t="t" r="r" b="b"/>
            <a:pathLst>
              <a:path w="1702435" h="2268854">
                <a:moveTo>
                  <a:pt x="0" y="2268474"/>
                </a:moveTo>
                <a:lnTo>
                  <a:pt x="170230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8" name="bk object 78"/>
          <p:cNvSpPr/>
          <p:nvPr/>
        </p:nvSpPr>
        <p:spPr>
          <a:xfrm>
            <a:off x="526" y="5139314"/>
            <a:ext cx="2260189" cy="2193925"/>
          </a:xfrm>
          <a:custGeom>
            <a:avLst/>
            <a:gdLst/>
            <a:ahLst/>
            <a:cxnLst/>
            <a:rect l="l" t="t" r="r" b="b"/>
            <a:pathLst>
              <a:path w="1645285" h="2193925">
                <a:moveTo>
                  <a:pt x="0" y="2193798"/>
                </a:moveTo>
                <a:lnTo>
                  <a:pt x="164515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9" name="bk object 79"/>
          <p:cNvSpPr/>
          <p:nvPr/>
        </p:nvSpPr>
        <p:spPr>
          <a:xfrm>
            <a:off x="522" y="5139309"/>
            <a:ext cx="2189531" cy="2123440"/>
          </a:xfrm>
          <a:custGeom>
            <a:avLst/>
            <a:gdLst/>
            <a:ahLst/>
            <a:cxnLst/>
            <a:rect l="l" t="t" r="r" b="b"/>
            <a:pathLst>
              <a:path w="1593850" h="2123440">
                <a:moveTo>
                  <a:pt x="0" y="2122931"/>
                </a:moveTo>
                <a:lnTo>
                  <a:pt x="1593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0" name="bk object 80"/>
          <p:cNvSpPr/>
          <p:nvPr/>
        </p:nvSpPr>
        <p:spPr>
          <a:xfrm>
            <a:off x="522" y="5139309"/>
            <a:ext cx="2114512" cy="2052320"/>
          </a:xfrm>
          <a:custGeom>
            <a:avLst/>
            <a:gdLst/>
            <a:ahLst/>
            <a:cxnLst/>
            <a:rect l="l" t="t" r="r" b="b"/>
            <a:pathLst>
              <a:path w="1539240" h="2052320">
                <a:moveTo>
                  <a:pt x="0" y="2052066"/>
                </a:moveTo>
                <a:lnTo>
                  <a:pt x="153924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1" name="bk object 81"/>
          <p:cNvSpPr/>
          <p:nvPr/>
        </p:nvSpPr>
        <p:spPr>
          <a:xfrm>
            <a:off x="526" y="5139314"/>
            <a:ext cx="2038619" cy="1977389"/>
          </a:xfrm>
          <a:custGeom>
            <a:avLst/>
            <a:gdLst/>
            <a:ahLst/>
            <a:cxnLst/>
            <a:rect l="l" t="t" r="r" b="b"/>
            <a:pathLst>
              <a:path w="1483995" h="1977390">
                <a:moveTo>
                  <a:pt x="0" y="1977389"/>
                </a:moveTo>
                <a:lnTo>
                  <a:pt x="148361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2" name="bk object 82"/>
          <p:cNvSpPr/>
          <p:nvPr/>
        </p:nvSpPr>
        <p:spPr>
          <a:xfrm>
            <a:off x="522" y="5139309"/>
            <a:ext cx="1962727" cy="1904364"/>
          </a:xfrm>
          <a:custGeom>
            <a:avLst/>
            <a:gdLst/>
            <a:ahLst/>
            <a:cxnLst/>
            <a:rect l="l" t="t" r="r" b="b"/>
            <a:pathLst>
              <a:path w="1428750" h="1904365">
                <a:moveTo>
                  <a:pt x="0" y="1904238"/>
                </a:moveTo>
                <a:lnTo>
                  <a:pt x="142875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3" name="bk object 83"/>
          <p:cNvSpPr/>
          <p:nvPr/>
        </p:nvSpPr>
        <p:spPr>
          <a:xfrm>
            <a:off x="525" y="5139309"/>
            <a:ext cx="1888580" cy="1833880"/>
          </a:xfrm>
          <a:custGeom>
            <a:avLst/>
            <a:gdLst/>
            <a:ahLst/>
            <a:cxnLst/>
            <a:rect l="l" t="t" r="r" b="b"/>
            <a:pathLst>
              <a:path w="1374775" h="1833879">
                <a:moveTo>
                  <a:pt x="0" y="1833372"/>
                </a:moveTo>
                <a:lnTo>
                  <a:pt x="137464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4" name="bk object 84"/>
          <p:cNvSpPr/>
          <p:nvPr/>
        </p:nvSpPr>
        <p:spPr>
          <a:xfrm>
            <a:off x="522" y="5139314"/>
            <a:ext cx="1817922" cy="1761489"/>
          </a:xfrm>
          <a:custGeom>
            <a:avLst/>
            <a:gdLst/>
            <a:ahLst/>
            <a:cxnLst/>
            <a:rect l="l" t="t" r="r" b="b"/>
            <a:pathLst>
              <a:path w="1323340" h="1761490">
                <a:moveTo>
                  <a:pt x="0" y="1760981"/>
                </a:moveTo>
                <a:lnTo>
                  <a:pt x="132283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5" name="bk object 85"/>
          <p:cNvSpPr/>
          <p:nvPr/>
        </p:nvSpPr>
        <p:spPr>
          <a:xfrm>
            <a:off x="523" y="5139314"/>
            <a:ext cx="1739413" cy="1685289"/>
          </a:xfrm>
          <a:custGeom>
            <a:avLst/>
            <a:gdLst/>
            <a:ahLst/>
            <a:cxnLst/>
            <a:rect l="l" t="t" r="r" b="b"/>
            <a:pathLst>
              <a:path w="1266190" h="1685290">
                <a:moveTo>
                  <a:pt x="0" y="1684781"/>
                </a:moveTo>
                <a:lnTo>
                  <a:pt x="126568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6" name="bk object 86"/>
          <p:cNvSpPr/>
          <p:nvPr/>
        </p:nvSpPr>
        <p:spPr>
          <a:xfrm>
            <a:off x="522" y="5139309"/>
            <a:ext cx="1662648" cy="1612900"/>
          </a:xfrm>
          <a:custGeom>
            <a:avLst/>
            <a:gdLst/>
            <a:ahLst/>
            <a:cxnLst/>
            <a:rect l="l" t="t" r="r" b="b"/>
            <a:pathLst>
              <a:path w="1210310" h="1612900">
                <a:moveTo>
                  <a:pt x="0" y="1612391"/>
                </a:moveTo>
                <a:lnTo>
                  <a:pt x="1210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7" name="bk object 87"/>
          <p:cNvSpPr/>
          <p:nvPr/>
        </p:nvSpPr>
        <p:spPr>
          <a:xfrm>
            <a:off x="522" y="5139309"/>
            <a:ext cx="1587628" cy="1539240"/>
          </a:xfrm>
          <a:custGeom>
            <a:avLst/>
            <a:gdLst/>
            <a:ahLst/>
            <a:cxnLst/>
            <a:rect l="l" t="t" r="r" b="b"/>
            <a:pathLst>
              <a:path w="1155700" h="1539240">
                <a:moveTo>
                  <a:pt x="0" y="1539239"/>
                </a:moveTo>
                <a:lnTo>
                  <a:pt x="115519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8" name="bk object 88"/>
          <p:cNvSpPr/>
          <p:nvPr/>
        </p:nvSpPr>
        <p:spPr>
          <a:xfrm>
            <a:off x="522" y="5139309"/>
            <a:ext cx="1516098" cy="1471930"/>
          </a:xfrm>
          <a:custGeom>
            <a:avLst/>
            <a:gdLst/>
            <a:ahLst/>
            <a:cxnLst/>
            <a:rect l="l" t="t" r="r" b="b"/>
            <a:pathLst>
              <a:path w="1103630" h="1471929">
                <a:moveTo>
                  <a:pt x="0" y="1471421"/>
                </a:moveTo>
                <a:lnTo>
                  <a:pt x="110337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9" name="bk object 89"/>
          <p:cNvSpPr/>
          <p:nvPr/>
        </p:nvSpPr>
        <p:spPr>
          <a:xfrm>
            <a:off x="524" y="5139309"/>
            <a:ext cx="1447184" cy="1403350"/>
          </a:xfrm>
          <a:custGeom>
            <a:avLst/>
            <a:gdLst/>
            <a:ahLst/>
            <a:cxnLst/>
            <a:rect l="l" t="t" r="r" b="b"/>
            <a:pathLst>
              <a:path w="1053465" h="1403350">
                <a:moveTo>
                  <a:pt x="0" y="1402841"/>
                </a:moveTo>
                <a:lnTo>
                  <a:pt x="105308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0" name="bk object 90"/>
          <p:cNvSpPr/>
          <p:nvPr/>
        </p:nvSpPr>
        <p:spPr>
          <a:xfrm>
            <a:off x="522" y="5139309"/>
            <a:ext cx="1367803" cy="1325880"/>
          </a:xfrm>
          <a:custGeom>
            <a:avLst/>
            <a:gdLst/>
            <a:ahLst/>
            <a:cxnLst/>
            <a:rect l="l" t="t" r="r" b="b"/>
            <a:pathLst>
              <a:path w="995680" h="1325879">
                <a:moveTo>
                  <a:pt x="0" y="1325880"/>
                </a:moveTo>
                <a:lnTo>
                  <a:pt x="99517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1" name="bk object 91"/>
          <p:cNvSpPr/>
          <p:nvPr/>
        </p:nvSpPr>
        <p:spPr>
          <a:xfrm>
            <a:off x="525" y="5139314"/>
            <a:ext cx="1291911" cy="1255395"/>
          </a:xfrm>
          <a:custGeom>
            <a:avLst/>
            <a:gdLst/>
            <a:ahLst/>
            <a:cxnLst/>
            <a:rect l="l" t="t" r="r" b="b"/>
            <a:pathLst>
              <a:path w="940435" h="1255395">
                <a:moveTo>
                  <a:pt x="0" y="1255013"/>
                </a:moveTo>
                <a:lnTo>
                  <a:pt x="94030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2" name="bk object 92"/>
          <p:cNvSpPr/>
          <p:nvPr/>
        </p:nvSpPr>
        <p:spPr>
          <a:xfrm>
            <a:off x="522" y="5139309"/>
            <a:ext cx="1217763" cy="1181100"/>
          </a:xfrm>
          <a:custGeom>
            <a:avLst/>
            <a:gdLst/>
            <a:ahLst/>
            <a:cxnLst/>
            <a:rect l="l" t="t" r="r" b="b"/>
            <a:pathLst>
              <a:path w="886460" h="1181100">
                <a:moveTo>
                  <a:pt x="0" y="1181099"/>
                </a:moveTo>
                <a:lnTo>
                  <a:pt x="88620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3" name="bk object 93"/>
          <p:cNvSpPr/>
          <p:nvPr/>
        </p:nvSpPr>
        <p:spPr>
          <a:xfrm>
            <a:off x="522" y="5139314"/>
            <a:ext cx="1140125" cy="1106805"/>
          </a:xfrm>
          <a:custGeom>
            <a:avLst/>
            <a:gdLst/>
            <a:ahLst/>
            <a:cxnLst/>
            <a:rect l="l" t="t" r="r" b="b"/>
            <a:pathLst>
              <a:path w="829944" h="1106804">
                <a:moveTo>
                  <a:pt x="0" y="1106423"/>
                </a:moveTo>
                <a:lnTo>
                  <a:pt x="829818" y="0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4" name="bk object 94"/>
          <p:cNvSpPr/>
          <p:nvPr/>
        </p:nvSpPr>
        <p:spPr>
          <a:xfrm>
            <a:off x="522" y="5139314"/>
            <a:ext cx="1071213" cy="1035685"/>
          </a:xfrm>
          <a:custGeom>
            <a:avLst/>
            <a:gdLst/>
            <a:ahLst/>
            <a:cxnLst/>
            <a:rect l="l" t="t" r="r" b="b"/>
            <a:pathLst>
              <a:path w="779780" h="1035685">
                <a:moveTo>
                  <a:pt x="0" y="1035558"/>
                </a:moveTo>
                <a:lnTo>
                  <a:pt x="779526" y="0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5" name="bk object 95"/>
          <p:cNvSpPr/>
          <p:nvPr/>
        </p:nvSpPr>
        <p:spPr>
          <a:xfrm>
            <a:off x="522" y="5139309"/>
            <a:ext cx="994448" cy="967740"/>
          </a:xfrm>
          <a:custGeom>
            <a:avLst/>
            <a:gdLst/>
            <a:ahLst/>
            <a:cxnLst/>
            <a:rect l="l" t="t" r="r" b="b"/>
            <a:pathLst>
              <a:path w="723900" h="967739">
                <a:moveTo>
                  <a:pt x="0" y="967739"/>
                </a:moveTo>
                <a:lnTo>
                  <a:pt x="72390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6" name="bk object 96"/>
          <p:cNvSpPr/>
          <p:nvPr/>
        </p:nvSpPr>
        <p:spPr>
          <a:xfrm>
            <a:off x="525" y="5139309"/>
            <a:ext cx="920301" cy="894080"/>
          </a:xfrm>
          <a:custGeom>
            <a:avLst/>
            <a:gdLst/>
            <a:ahLst/>
            <a:cxnLst/>
            <a:rect l="l" t="t" r="r" b="b"/>
            <a:pathLst>
              <a:path w="669925" h="894079">
                <a:moveTo>
                  <a:pt x="0" y="893826"/>
                </a:moveTo>
                <a:lnTo>
                  <a:pt x="669798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7" name="bk object 97"/>
          <p:cNvSpPr/>
          <p:nvPr/>
        </p:nvSpPr>
        <p:spPr>
          <a:xfrm>
            <a:off x="526" y="5139309"/>
            <a:ext cx="845281" cy="819150"/>
          </a:xfrm>
          <a:custGeom>
            <a:avLst/>
            <a:gdLst/>
            <a:ahLst/>
            <a:cxnLst/>
            <a:rect l="l" t="t" r="r" b="b"/>
            <a:pathLst>
              <a:path w="615315" h="819150">
                <a:moveTo>
                  <a:pt x="0" y="819150"/>
                </a:moveTo>
                <a:lnTo>
                  <a:pt x="61493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8" name="bk object 98"/>
          <p:cNvSpPr/>
          <p:nvPr/>
        </p:nvSpPr>
        <p:spPr>
          <a:xfrm>
            <a:off x="522" y="5139314"/>
            <a:ext cx="771134" cy="748665"/>
          </a:xfrm>
          <a:custGeom>
            <a:avLst/>
            <a:gdLst/>
            <a:ahLst/>
            <a:cxnLst/>
            <a:rect l="l" t="t" r="r" b="b"/>
            <a:pathLst>
              <a:path w="561340" h="748664">
                <a:moveTo>
                  <a:pt x="0" y="748283"/>
                </a:moveTo>
                <a:lnTo>
                  <a:pt x="56083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9" name="bk object 99"/>
          <p:cNvSpPr/>
          <p:nvPr/>
        </p:nvSpPr>
        <p:spPr>
          <a:xfrm>
            <a:off x="522" y="5139314"/>
            <a:ext cx="699603" cy="677545"/>
          </a:xfrm>
          <a:custGeom>
            <a:avLst/>
            <a:gdLst/>
            <a:ahLst/>
            <a:cxnLst/>
            <a:rect l="l" t="t" r="r" b="b"/>
            <a:pathLst>
              <a:path w="509270" h="677545">
                <a:moveTo>
                  <a:pt x="0" y="677418"/>
                </a:moveTo>
                <a:lnTo>
                  <a:pt x="50901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0" name="bk object 100"/>
          <p:cNvSpPr/>
          <p:nvPr/>
        </p:nvSpPr>
        <p:spPr>
          <a:xfrm>
            <a:off x="522" y="5139309"/>
            <a:ext cx="619349" cy="600710"/>
          </a:xfrm>
          <a:custGeom>
            <a:avLst/>
            <a:gdLst/>
            <a:ahLst/>
            <a:cxnLst/>
            <a:rect l="l" t="t" r="r" b="b"/>
            <a:pathLst>
              <a:path w="450850" h="600710">
                <a:moveTo>
                  <a:pt x="0" y="600456"/>
                </a:moveTo>
                <a:lnTo>
                  <a:pt x="450342" y="0"/>
                </a:lnTo>
              </a:path>
            </a:pathLst>
          </a:custGeom>
          <a:ln w="11429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1" name="bk object 101"/>
          <p:cNvSpPr/>
          <p:nvPr/>
        </p:nvSpPr>
        <p:spPr>
          <a:xfrm>
            <a:off x="30199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2" name="bk object 102"/>
          <p:cNvSpPr/>
          <p:nvPr/>
        </p:nvSpPr>
        <p:spPr>
          <a:xfrm>
            <a:off x="381556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3" name="bk object 103"/>
          <p:cNvSpPr/>
          <p:nvPr/>
        </p:nvSpPr>
        <p:spPr>
          <a:xfrm>
            <a:off x="45692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4" name="bk object 104"/>
          <p:cNvSpPr/>
          <p:nvPr/>
        </p:nvSpPr>
        <p:spPr>
          <a:xfrm>
            <a:off x="52810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5" name="bk object 105"/>
          <p:cNvSpPr/>
          <p:nvPr/>
        </p:nvSpPr>
        <p:spPr>
          <a:xfrm>
            <a:off x="60242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6" name="bk object 106"/>
          <p:cNvSpPr/>
          <p:nvPr/>
        </p:nvSpPr>
        <p:spPr>
          <a:xfrm>
            <a:off x="68093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7" name="bk object 107"/>
          <p:cNvSpPr/>
          <p:nvPr/>
        </p:nvSpPr>
        <p:spPr>
          <a:xfrm>
            <a:off x="757350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8" name="bk object 108"/>
          <p:cNvSpPr/>
          <p:nvPr/>
        </p:nvSpPr>
        <p:spPr>
          <a:xfrm>
            <a:off x="826438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5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9" name="bk object 109"/>
          <p:cNvSpPr/>
          <p:nvPr/>
        </p:nvSpPr>
        <p:spPr>
          <a:xfrm>
            <a:off x="907042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5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0" name="bk object 110"/>
          <p:cNvSpPr/>
          <p:nvPr/>
        </p:nvSpPr>
        <p:spPr>
          <a:xfrm>
            <a:off x="982410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1" name="bk object 111"/>
          <p:cNvSpPr/>
          <p:nvPr/>
        </p:nvSpPr>
        <p:spPr>
          <a:xfrm>
            <a:off x="1056731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2" name="bk object 112"/>
          <p:cNvSpPr/>
          <p:nvPr/>
        </p:nvSpPr>
        <p:spPr>
          <a:xfrm>
            <a:off x="1133146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10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bk object 113"/>
          <p:cNvSpPr/>
          <p:nvPr/>
        </p:nvSpPr>
        <p:spPr>
          <a:xfrm>
            <a:off x="2400810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4" name="bk object 114"/>
          <p:cNvSpPr/>
          <p:nvPr/>
        </p:nvSpPr>
        <p:spPr>
          <a:xfrm>
            <a:off x="247617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5" name="bk object 115"/>
          <p:cNvSpPr/>
          <p:nvPr/>
        </p:nvSpPr>
        <p:spPr>
          <a:xfrm>
            <a:off x="2552591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6" name="bk object 116"/>
          <p:cNvSpPr/>
          <p:nvPr/>
        </p:nvSpPr>
        <p:spPr>
          <a:xfrm>
            <a:off x="262691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7" name="bk object 117"/>
          <p:cNvSpPr/>
          <p:nvPr/>
        </p:nvSpPr>
        <p:spPr>
          <a:xfrm>
            <a:off x="2698095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8" name="bk object 118"/>
          <p:cNvSpPr/>
          <p:nvPr/>
        </p:nvSpPr>
        <p:spPr>
          <a:xfrm>
            <a:off x="2776604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bk object 119"/>
          <p:cNvSpPr/>
          <p:nvPr/>
        </p:nvSpPr>
        <p:spPr>
          <a:xfrm>
            <a:off x="2851973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79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0" name="bk object 120"/>
          <p:cNvSpPr/>
          <p:nvPr/>
        </p:nvSpPr>
        <p:spPr>
          <a:xfrm>
            <a:off x="292315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1" name="bk object 121"/>
          <p:cNvSpPr/>
          <p:nvPr/>
        </p:nvSpPr>
        <p:spPr>
          <a:xfrm>
            <a:off x="299747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2" name="bk object 122"/>
          <p:cNvSpPr/>
          <p:nvPr/>
        </p:nvSpPr>
        <p:spPr>
          <a:xfrm>
            <a:off x="307807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3" name="bk object 123"/>
          <p:cNvSpPr/>
          <p:nvPr/>
        </p:nvSpPr>
        <p:spPr>
          <a:xfrm>
            <a:off x="3152403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79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4" name="bk object 124"/>
          <p:cNvSpPr/>
          <p:nvPr/>
        </p:nvSpPr>
        <p:spPr>
          <a:xfrm>
            <a:off x="322358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5" name="bk object 125"/>
          <p:cNvSpPr/>
          <p:nvPr/>
        </p:nvSpPr>
        <p:spPr>
          <a:xfrm>
            <a:off x="3304185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6" name="bk object 126"/>
          <p:cNvSpPr/>
          <p:nvPr/>
        </p:nvSpPr>
        <p:spPr>
          <a:xfrm>
            <a:off x="3378507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7" name="bk object 127"/>
          <p:cNvSpPr/>
          <p:nvPr/>
        </p:nvSpPr>
        <p:spPr>
          <a:xfrm>
            <a:off x="3453876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79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8" name="bk object 128"/>
          <p:cNvSpPr/>
          <p:nvPr/>
        </p:nvSpPr>
        <p:spPr>
          <a:xfrm>
            <a:off x="352505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9" name="bk object 129"/>
          <p:cNvSpPr/>
          <p:nvPr/>
        </p:nvSpPr>
        <p:spPr>
          <a:xfrm>
            <a:off x="1189674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80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0" name="bk object 130"/>
          <p:cNvSpPr/>
          <p:nvPr/>
        </p:nvSpPr>
        <p:spPr>
          <a:xfrm>
            <a:off x="1266089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1" name="bk object 131"/>
          <p:cNvSpPr/>
          <p:nvPr/>
        </p:nvSpPr>
        <p:spPr>
          <a:xfrm>
            <a:off x="134145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2" name="bk object 132"/>
          <p:cNvSpPr/>
          <p:nvPr/>
        </p:nvSpPr>
        <p:spPr>
          <a:xfrm>
            <a:off x="142520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3" name="bk object 133"/>
          <p:cNvSpPr/>
          <p:nvPr/>
        </p:nvSpPr>
        <p:spPr>
          <a:xfrm>
            <a:off x="1490103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5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4" name="bk object 134"/>
          <p:cNvSpPr/>
          <p:nvPr/>
        </p:nvSpPr>
        <p:spPr>
          <a:xfrm>
            <a:off x="157070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5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5" name="bk object 135"/>
          <p:cNvSpPr/>
          <p:nvPr/>
        </p:nvSpPr>
        <p:spPr>
          <a:xfrm>
            <a:off x="164607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6" name="bk object 136"/>
          <p:cNvSpPr/>
          <p:nvPr/>
        </p:nvSpPr>
        <p:spPr>
          <a:xfrm>
            <a:off x="171725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7" name="bk object 137"/>
          <p:cNvSpPr/>
          <p:nvPr/>
        </p:nvSpPr>
        <p:spPr>
          <a:xfrm>
            <a:off x="179157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8" name="bk object 138"/>
          <p:cNvSpPr/>
          <p:nvPr/>
        </p:nvSpPr>
        <p:spPr>
          <a:xfrm>
            <a:off x="1872179" y="5139309"/>
            <a:ext cx="2712925" cy="2633980"/>
          </a:xfrm>
          <a:custGeom>
            <a:avLst/>
            <a:gdLst/>
            <a:ahLst/>
            <a:cxnLst/>
            <a:rect l="l" t="t" r="r" b="b"/>
            <a:pathLst>
              <a:path w="1974850" h="2633979">
                <a:moveTo>
                  <a:pt x="0" y="2633472"/>
                </a:moveTo>
                <a:lnTo>
                  <a:pt x="1974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9" name="bk object 139"/>
          <p:cNvSpPr/>
          <p:nvPr/>
        </p:nvSpPr>
        <p:spPr>
          <a:xfrm>
            <a:off x="1946501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0" name="bk object 140"/>
          <p:cNvSpPr/>
          <p:nvPr/>
        </p:nvSpPr>
        <p:spPr>
          <a:xfrm>
            <a:off x="2017684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1" name="bk object 141"/>
          <p:cNvSpPr/>
          <p:nvPr/>
        </p:nvSpPr>
        <p:spPr>
          <a:xfrm>
            <a:off x="209619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2" name="bk object 142"/>
          <p:cNvSpPr/>
          <p:nvPr/>
        </p:nvSpPr>
        <p:spPr>
          <a:xfrm>
            <a:off x="2171561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3" name="bk object 143"/>
          <p:cNvSpPr/>
          <p:nvPr/>
        </p:nvSpPr>
        <p:spPr>
          <a:xfrm>
            <a:off x="224588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4" name="bk object 144"/>
          <p:cNvSpPr/>
          <p:nvPr/>
        </p:nvSpPr>
        <p:spPr>
          <a:xfrm>
            <a:off x="231706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5" name="bk object 145"/>
          <p:cNvSpPr/>
          <p:nvPr/>
        </p:nvSpPr>
        <p:spPr>
          <a:xfrm>
            <a:off x="3596240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6" name="bk object 146"/>
          <p:cNvSpPr/>
          <p:nvPr/>
        </p:nvSpPr>
        <p:spPr>
          <a:xfrm>
            <a:off x="3670560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7" name="bk object 147"/>
          <p:cNvSpPr/>
          <p:nvPr/>
        </p:nvSpPr>
        <p:spPr>
          <a:xfrm>
            <a:off x="3744883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8" name="bk object 148"/>
          <p:cNvSpPr/>
          <p:nvPr/>
        </p:nvSpPr>
        <p:spPr>
          <a:xfrm>
            <a:off x="382025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9" name="bk object 149"/>
          <p:cNvSpPr/>
          <p:nvPr/>
        </p:nvSpPr>
        <p:spPr>
          <a:xfrm>
            <a:off x="3894575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0" name="bk object 150"/>
          <p:cNvSpPr/>
          <p:nvPr/>
        </p:nvSpPr>
        <p:spPr>
          <a:xfrm>
            <a:off x="397517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1" name="bk object 151"/>
          <p:cNvSpPr/>
          <p:nvPr/>
        </p:nvSpPr>
        <p:spPr>
          <a:xfrm>
            <a:off x="405054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2" name="bk object 152"/>
          <p:cNvSpPr/>
          <p:nvPr/>
        </p:nvSpPr>
        <p:spPr>
          <a:xfrm>
            <a:off x="4120681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3" name="bk object 153"/>
          <p:cNvSpPr/>
          <p:nvPr/>
        </p:nvSpPr>
        <p:spPr>
          <a:xfrm>
            <a:off x="419604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4" name="bk object 154"/>
          <p:cNvSpPr/>
          <p:nvPr/>
        </p:nvSpPr>
        <p:spPr>
          <a:xfrm>
            <a:off x="427665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5" name="bk object 155"/>
          <p:cNvSpPr/>
          <p:nvPr/>
        </p:nvSpPr>
        <p:spPr>
          <a:xfrm>
            <a:off x="435097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6" name="bk object 156"/>
          <p:cNvSpPr/>
          <p:nvPr/>
        </p:nvSpPr>
        <p:spPr>
          <a:xfrm>
            <a:off x="442215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7" name="bk object 157"/>
          <p:cNvSpPr/>
          <p:nvPr/>
        </p:nvSpPr>
        <p:spPr>
          <a:xfrm>
            <a:off x="450066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8" name="bk object 158"/>
          <p:cNvSpPr/>
          <p:nvPr/>
        </p:nvSpPr>
        <p:spPr>
          <a:xfrm>
            <a:off x="4577080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9" name="bk object 159"/>
          <p:cNvSpPr/>
          <p:nvPr/>
        </p:nvSpPr>
        <p:spPr>
          <a:xfrm>
            <a:off x="4652449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0" name="bk object 160"/>
          <p:cNvSpPr/>
          <p:nvPr/>
        </p:nvSpPr>
        <p:spPr>
          <a:xfrm>
            <a:off x="4726769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10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1" name="bk object 161"/>
          <p:cNvSpPr/>
          <p:nvPr/>
        </p:nvSpPr>
        <p:spPr>
          <a:xfrm>
            <a:off x="600280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2" name="bk object 162"/>
          <p:cNvSpPr/>
          <p:nvPr/>
        </p:nvSpPr>
        <p:spPr>
          <a:xfrm>
            <a:off x="608131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3" name="bk object 163"/>
          <p:cNvSpPr/>
          <p:nvPr/>
        </p:nvSpPr>
        <p:spPr>
          <a:xfrm>
            <a:off x="6157730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10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4" name="bk object 164"/>
          <p:cNvSpPr/>
          <p:nvPr/>
        </p:nvSpPr>
        <p:spPr>
          <a:xfrm>
            <a:off x="6228910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5" name="bk object 165"/>
          <p:cNvSpPr/>
          <p:nvPr/>
        </p:nvSpPr>
        <p:spPr>
          <a:xfrm>
            <a:off x="6298000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6" name="bk object 166"/>
          <p:cNvSpPr/>
          <p:nvPr/>
        </p:nvSpPr>
        <p:spPr>
          <a:xfrm>
            <a:off x="6378601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7" name="bk object 167"/>
          <p:cNvSpPr/>
          <p:nvPr/>
        </p:nvSpPr>
        <p:spPr>
          <a:xfrm>
            <a:off x="6452923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8" name="bk object 168"/>
          <p:cNvSpPr/>
          <p:nvPr/>
        </p:nvSpPr>
        <p:spPr>
          <a:xfrm>
            <a:off x="652410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69" name="bk object 169"/>
          <p:cNvSpPr/>
          <p:nvPr/>
        </p:nvSpPr>
        <p:spPr>
          <a:xfrm>
            <a:off x="659947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0" name="bk object 170"/>
          <p:cNvSpPr/>
          <p:nvPr/>
        </p:nvSpPr>
        <p:spPr>
          <a:xfrm>
            <a:off x="667065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1" name="bk object 171"/>
          <p:cNvSpPr/>
          <p:nvPr/>
        </p:nvSpPr>
        <p:spPr>
          <a:xfrm>
            <a:off x="6744976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79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2" name="bk object 172"/>
          <p:cNvSpPr/>
          <p:nvPr/>
        </p:nvSpPr>
        <p:spPr>
          <a:xfrm>
            <a:off x="6816159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3" name="bk object 173"/>
          <p:cNvSpPr/>
          <p:nvPr/>
        </p:nvSpPr>
        <p:spPr>
          <a:xfrm>
            <a:off x="6896762" y="5139309"/>
            <a:ext cx="2712925" cy="2633980"/>
          </a:xfrm>
          <a:custGeom>
            <a:avLst/>
            <a:gdLst/>
            <a:ahLst/>
            <a:cxnLst/>
            <a:rect l="l" t="t" r="r" b="b"/>
            <a:pathLst>
              <a:path w="1974850" h="2633979">
                <a:moveTo>
                  <a:pt x="0" y="2633472"/>
                </a:moveTo>
                <a:lnTo>
                  <a:pt x="1974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4" name="bk object 174"/>
          <p:cNvSpPr/>
          <p:nvPr/>
        </p:nvSpPr>
        <p:spPr>
          <a:xfrm>
            <a:off x="697108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5" name="bk object 175"/>
          <p:cNvSpPr/>
          <p:nvPr/>
        </p:nvSpPr>
        <p:spPr>
          <a:xfrm>
            <a:off x="7046453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09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6" name="bk object 176"/>
          <p:cNvSpPr/>
          <p:nvPr/>
        </p:nvSpPr>
        <p:spPr>
          <a:xfrm>
            <a:off x="711763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7" name="bk object 177"/>
          <p:cNvSpPr/>
          <p:nvPr/>
        </p:nvSpPr>
        <p:spPr>
          <a:xfrm>
            <a:off x="4801093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10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8" name="bk object 178"/>
          <p:cNvSpPr/>
          <p:nvPr/>
        </p:nvSpPr>
        <p:spPr>
          <a:xfrm>
            <a:off x="487541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9" name="bk object 179"/>
          <p:cNvSpPr/>
          <p:nvPr/>
        </p:nvSpPr>
        <p:spPr>
          <a:xfrm>
            <a:off x="4949737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0" name="bk object 180"/>
          <p:cNvSpPr/>
          <p:nvPr/>
        </p:nvSpPr>
        <p:spPr>
          <a:xfrm>
            <a:off x="503452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1" name="bk object 181"/>
          <p:cNvSpPr/>
          <p:nvPr/>
        </p:nvSpPr>
        <p:spPr>
          <a:xfrm>
            <a:off x="5101521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5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2" name="bk object 182"/>
          <p:cNvSpPr/>
          <p:nvPr/>
        </p:nvSpPr>
        <p:spPr>
          <a:xfrm>
            <a:off x="5180033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3" name="bk object 183"/>
          <p:cNvSpPr/>
          <p:nvPr/>
        </p:nvSpPr>
        <p:spPr>
          <a:xfrm>
            <a:off x="525539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4" name="bk object 184"/>
          <p:cNvSpPr/>
          <p:nvPr/>
        </p:nvSpPr>
        <p:spPr>
          <a:xfrm>
            <a:off x="5325534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5" name="bk object 185"/>
          <p:cNvSpPr/>
          <p:nvPr/>
        </p:nvSpPr>
        <p:spPr>
          <a:xfrm>
            <a:off x="540090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6" name="bk object 186"/>
          <p:cNvSpPr/>
          <p:nvPr/>
        </p:nvSpPr>
        <p:spPr>
          <a:xfrm>
            <a:off x="548150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7" name="bk object 187"/>
          <p:cNvSpPr/>
          <p:nvPr/>
        </p:nvSpPr>
        <p:spPr>
          <a:xfrm>
            <a:off x="5555827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8" name="bk object 188"/>
          <p:cNvSpPr/>
          <p:nvPr/>
        </p:nvSpPr>
        <p:spPr>
          <a:xfrm>
            <a:off x="562700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9" name="bk object 189"/>
          <p:cNvSpPr/>
          <p:nvPr/>
        </p:nvSpPr>
        <p:spPr>
          <a:xfrm>
            <a:off x="570551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0" name="bk object 190"/>
          <p:cNvSpPr/>
          <p:nvPr/>
        </p:nvSpPr>
        <p:spPr>
          <a:xfrm>
            <a:off x="5781935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1" name="bk object 191"/>
          <p:cNvSpPr/>
          <p:nvPr/>
        </p:nvSpPr>
        <p:spPr>
          <a:xfrm>
            <a:off x="585730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2" name="bk object 192"/>
          <p:cNvSpPr/>
          <p:nvPr/>
        </p:nvSpPr>
        <p:spPr>
          <a:xfrm>
            <a:off x="592848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3" name="bk object 193"/>
          <p:cNvSpPr/>
          <p:nvPr/>
        </p:nvSpPr>
        <p:spPr>
          <a:xfrm>
            <a:off x="719614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4" name="bk object 194"/>
          <p:cNvSpPr/>
          <p:nvPr/>
        </p:nvSpPr>
        <p:spPr>
          <a:xfrm>
            <a:off x="7272559" y="5139309"/>
            <a:ext cx="2712925" cy="2633980"/>
          </a:xfrm>
          <a:custGeom>
            <a:avLst/>
            <a:gdLst/>
            <a:ahLst/>
            <a:cxnLst/>
            <a:rect l="l" t="t" r="r" b="b"/>
            <a:pathLst>
              <a:path w="1974850" h="2633979">
                <a:moveTo>
                  <a:pt x="0" y="2633472"/>
                </a:moveTo>
                <a:lnTo>
                  <a:pt x="1974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5" name="bk object 195"/>
          <p:cNvSpPr/>
          <p:nvPr/>
        </p:nvSpPr>
        <p:spPr>
          <a:xfrm>
            <a:off x="7341645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6" name="bk object 196"/>
          <p:cNvSpPr/>
          <p:nvPr/>
        </p:nvSpPr>
        <p:spPr>
          <a:xfrm>
            <a:off x="742224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7" name="bk object 197"/>
          <p:cNvSpPr/>
          <p:nvPr/>
        </p:nvSpPr>
        <p:spPr>
          <a:xfrm>
            <a:off x="7501804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8" name="bk object 198"/>
          <p:cNvSpPr/>
          <p:nvPr/>
        </p:nvSpPr>
        <p:spPr>
          <a:xfrm>
            <a:off x="757717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9" name="bk object 199"/>
          <p:cNvSpPr/>
          <p:nvPr/>
        </p:nvSpPr>
        <p:spPr>
          <a:xfrm>
            <a:off x="7648357" y="5139309"/>
            <a:ext cx="2712925" cy="2633980"/>
          </a:xfrm>
          <a:custGeom>
            <a:avLst/>
            <a:gdLst/>
            <a:ahLst/>
            <a:cxnLst/>
            <a:rect l="l" t="t" r="r" b="b"/>
            <a:pathLst>
              <a:path w="1974850" h="2633979">
                <a:moveTo>
                  <a:pt x="0" y="2633472"/>
                </a:moveTo>
                <a:lnTo>
                  <a:pt x="1974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0" name="bk object 200"/>
          <p:cNvSpPr/>
          <p:nvPr/>
        </p:nvSpPr>
        <p:spPr>
          <a:xfrm>
            <a:off x="771744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1" name="bk object 201"/>
          <p:cNvSpPr/>
          <p:nvPr/>
        </p:nvSpPr>
        <p:spPr>
          <a:xfrm>
            <a:off x="7793862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2" name="bk object 202"/>
          <p:cNvSpPr/>
          <p:nvPr/>
        </p:nvSpPr>
        <p:spPr>
          <a:xfrm>
            <a:off x="786922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3" name="bk object 203"/>
          <p:cNvSpPr/>
          <p:nvPr/>
        </p:nvSpPr>
        <p:spPr>
          <a:xfrm>
            <a:off x="794354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4" name="bk object 204"/>
          <p:cNvSpPr/>
          <p:nvPr/>
        </p:nvSpPr>
        <p:spPr>
          <a:xfrm>
            <a:off x="8017875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5" name="bk object 205"/>
          <p:cNvSpPr/>
          <p:nvPr/>
        </p:nvSpPr>
        <p:spPr>
          <a:xfrm>
            <a:off x="8093240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6" name="bk object 206"/>
          <p:cNvSpPr/>
          <p:nvPr/>
        </p:nvSpPr>
        <p:spPr>
          <a:xfrm>
            <a:off x="8169655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7" name="bk object 207"/>
          <p:cNvSpPr/>
          <p:nvPr/>
        </p:nvSpPr>
        <p:spPr>
          <a:xfrm>
            <a:off x="824502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8" name="bk object 208"/>
          <p:cNvSpPr/>
          <p:nvPr/>
        </p:nvSpPr>
        <p:spPr>
          <a:xfrm>
            <a:off x="831934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9" name="bk object 209"/>
          <p:cNvSpPr/>
          <p:nvPr/>
        </p:nvSpPr>
        <p:spPr>
          <a:xfrm>
            <a:off x="8393668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0" name="bk object 210"/>
          <p:cNvSpPr/>
          <p:nvPr/>
        </p:nvSpPr>
        <p:spPr>
          <a:xfrm>
            <a:off x="8464852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1" name="bk object 211"/>
          <p:cNvSpPr/>
          <p:nvPr/>
        </p:nvSpPr>
        <p:spPr>
          <a:xfrm>
            <a:off x="8545453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2" name="bk object 212"/>
          <p:cNvSpPr/>
          <p:nvPr/>
        </p:nvSpPr>
        <p:spPr>
          <a:xfrm>
            <a:off x="9834049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3" name="bk object 213"/>
          <p:cNvSpPr/>
          <p:nvPr/>
        </p:nvSpPr>
        <p:spPr>
          <a:xfrm>
            <a:off x="9912556" y="5139309"/>
            <a:ext cx="2711181" cy="2633980"/>
          </a:xfrm>
          <a:custGeom>
            <a:avLst/>
            <a:gdLst/>
            <a:ahLst/>
            <a:cxnLst/>
            <a:rect l="l" t="t" r="r" b="b"/>
            <a:pathLst>
              <a:path w="1973579" h="2633979">
                <a:moveTo>
                  <a:pt x="0" y="2633472"/>
                </a:moveTo>
                <a:lnTo>
                  <a:pt x="1973580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4" name="bk object 214"/>
          <p:cNvSpPr/>
          <p:nvPr/>
        </p:nvSpPr>
        <p:spPr>
          <a:xfrm>
            <a:off x="9983740" y="5135498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5" name="bk object 215"/>
          <p:cNvSpPr/>
          <p:nvPr/>
        </p:nvSpPr>
        <p:spPr>
          <a:xfrm>
            <a:off x="10045499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6" name="bk object 216"/>
          <p:cNvSpPr/>
          <p:nvPr/>
        </p:nvSpPr>
        <p:spPr>
          <a:xfrm>
            <a:off x="10126103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7" name="bk object 217"/>
          <p:cNvSpPr/>
          <p:nvPr/>
        </p:nvSpPr>
        <p:spPr>
          <a:xfrm>
            <a:off x="10195191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8" name="bk object 218"/>
          <p:cNvSpPr/>
          <p:nvPr/>
        </p:nvSpPr>
        <p:spPr>
          <a:xfrm>
            <a:off x="10271609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9" name="bk object 219"/>
          <p:cNvSpPr/>
          <p:nvPr/>
        </p:nvSpPr>
        <p:spPr>
          <a:xfrm>
            <a:off x="1034069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0" name="bk object 220"/>
          <p:cNvSpPr/>
          <p:nvPr/>
        </p:nvSpPr>
        <p:spPr>
          <a:xfrm>
            <a:off x="1042548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1" name="bk object 221"/>
          <p:cNvSpPr/>
          <p:nvPr/>
        </p:nvSpPr>
        <p:spPr>
          <a:xfrm>
            <a:off x="10501901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2" name="bk object 222"/>
          <p:cNvSpPr/>
          <p:nvPr/>
        </p:nvSpPr>
        <p:spPr>
          <a:xfrm>
            <a:off x="1057726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3" name="bk object 223"/>
          <p:cNvSpPr/>
          <p:nvPr/>
        </p:nvSpPr>
        <p:spPr>
          <a:xfrm>
            <a:off x="10651590" y="5139309"/>
            <a:ext cx="2709436" cy="2633980"/>
          </a:xfrm>
          <a:custGeom>
            <a:avLst/>
            <a:gdLst/>
            <a:ahLst/>
            <a:cxnLst/>
            <a:rect l="l" t="t" r="r" b="b"/>
            <a:pathLst>
              <a:path w="1972309" h="2633979">
                <a:moveTo>
                  <a:pt x="0" y="2633472"/>
                </a:moveTo>
                <a:lnTo>
                  <a:pt x="197205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4" name="bk object 224"/>
          <p:cNvSpPr/>
          <p:nvPr/>
        </p:nvSpPr>
        <p:spPr>
          <a:xfrm>
            <a:off x="10725911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5" name="bk object 225"/>
          <p:cNvSpPr/>
          <p:nvPr/>
        </p:nvSpPr>
        <p:spPr>
          <a:xfrm>
            <a:off x="10797094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6" name="bk object 226"/>
          <p:cNvSpPr/>
          <p:nvPr/>
        </p:nvSpPr>
        <p:spPr>
          <a:xfrm>
            <a:off x="1103052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7" name="bk object 227"/>
          <p:cNvSpPr/>
          <p:nvPr/>
        </p:nvSpPr>
        <p:spPr>
          <a:xfrm>
            <a:off x="10959344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8" name="bk object 228"/>
          <p:cNvSpPr/>
          <p:nvPr/>
        </p:nvSpPr>
        <p:spPr>
          <a:xfrm>
            <a:off x="10878742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9" name="bk object 229"/>
          <p:cNvSpPr/>
          <p:nvPr/>
        </p:nvSpPr>
        <p:spPr>
          <a:xfrm>
            <a:off x="8614539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0" name="bk object 230"/>
          <p:cNvSpPr/>
          <p:nvPr/>
        </p:nvSpPr>
        <p:spPr>
          <a:xfrm>
            <a:off x="8695143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1" name="bk object 231"/>
          <p:cNvSpPr/>
          <p:nvPr/>
        </p:nvSpPr>
        <p:spPr>
          <a:xfrm>
            <a:off x="876946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2" name="bk object 232"/>
          <p:cNvSpPr/>
          <p:nvPr/>
        </p:nvSpPr>
        <p:spPr>
          <a:xfrm>
            <a:off x="8844836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3" name="bk object 233"/>
          <p:cNvSpPr/>
          <p:nvPr/>
        </p:nvSpPr>
        <p:spPr>
          <a:xfrm>
            <a:off x="8921250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4" name="bk object 234"/>
          <p:cNvSpPr/>
          <p:nvPr/>
        </p:nvSpPr>
        <p:spPr>
          <a:xfrm>
            <a:off x="9006040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5" name="bk object 235"/>
          <p:cNvSpPr/>
          <p:nvPr/>
        </p:nvSpPr>
        <p:spPr>
          <a:xfrm>
            <a:off x="9090831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6" name="bk object 236"/>
          <p:cNvSpPr/>
          <p:nvPr/>
        </p:nvSpPr>
        <p:spPr>
          <a:xfrm>
            <a:off x="9160966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7" name="bk object 237"/>
          <p:cNvSpPr/>
          <p:nvPr/>
        </p:nvSpPr>
        <p:spPr>
          <a:xfrm>
            <a:off x="9229004" y="5139309"/>
            <a:ext cx="2712925" cy="2633980"/>
          </a:xfrm>
          <a:custGeom>
            <a:avLst/>
            <a:gdLst/>
            <a:ahLst/>
            <a:cxnLst/>
            <a:rect l="l" t="t" r="r" b="b"/>
            <a:pathLst>
              <a:path w="1974850" h="2633979">
                <a:moveTo>
                  <a:pt x="0" y="2633472"/>
                </a:moveTo>
                <a:lnTo>
                  <a:pt x="1974342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8" name="bk object 238"/>
          <p:cNvSpPr/>
          <p:nvPr/>
        </p:nvSpPr>
        <p:spPr>
          <a:xfrm>
            <a:off x="9303328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39" name="bk object 239"/>
          <p:cNvSpPr/>
          <p:nvPr/>
        </p:nvSpPr>
        <p:spPr>
          <a:xfrm>
            <a:off x="937869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0" name="bk object 240"/>
          <p:cNvSpPr/>
          <p:nvPr/>
        </p:nvSpPr>
        <p:spPr>
          <a:xfrm>
            <a:off x="9453018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1" name="bk object 241"/>
          <p:cNvSpPr/>
          <p:nvPr/>
        </p:nvSpPr>
        <p:spPr>
          <a:xfrm>
            <a:off x="9528387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2" name="bk object 242"/>
          <p:cNvSpPr/>
          <p:nvPr/>
        </p:nvSpPr>
        <p:spPr>
          <a:xfrm>
            <a:off x="9606896" y="5139309"/>
            <a:ext cx="2714670" cy="2633980"/>
          </a:xfrm>
          <a:custGeom>
            <a:avLst/>
            <a:gdLst/>
            <a:ahLst/>
            <a:cxnLst/>
            <a:rect l="l" t="t" r="r" b="b"/>
            <a:pathLst>
              <a:path w="1976120" h="2633979">
                <a:moveTo>
                  <a:pt x="0" y="2633472"/>
                </a:moveTo>
                <a:lnTo>
                  <a:pt x="1975866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3" name="bk object 243"/>
          <p:cNvSpPr/>
          <p:nvPr/>
        </p:nvSpPr>
        <p:spPr>
          <a:xfrm>
            <a:off x="9688547" y="5139309"/>
            <a:ext cx="2713798" cy="2633980"/>
          </a:xfrm>
          <a:custGeom>
            <a:avLst/>
            <a:gdLst/>
            <a:ahLst/>
            <a:cxnLst/>
            <a:rect l="l" t="t" r="r" b="b"/>
            <a:pathLst>
              <a:path w="1975484" h="2633979">
                <a:moveTo>
                  <a:pt x="0" y="2633472"/>
                </a:moveTo>
                <a:lnTo>
                  <a:pt x="1975104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4" name="bk object 244"/>
          <p:cNvSpPr/>
          <p:nvPr/>
        </p:nvSpPr>
        <p:spPr>
          <a:xfrm>
            <a:off x="9757634" y="5139309"/>
            <a:ext cx="2715542" cy="2633980"/>
          </a:xfrm>
          <a:custGeom>
            <a:avLst/>
            <a:gdLst/>
            <a:ahLst/>
            <a:cxnLst/>
            <a:rect l="l" t="t" r="r" b="b"/>
            <a:pathLst>
              <a:path w="1976754" h="2633979">
                <a:moveTo>
                  <a:pt x="0" y="2633472"/>
                </a:moveTo>
                <a:lnTo>
                  <a:pt x="1976627" y="0"/>
                </a:lnTo>
              </a:path>
            </a:pathLst>
          </a:custGeom>
          <a:ln w="11430">
            <a:solidFill>
              <a:srgbClr val="5B676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927" y="863902"/>
            <a:ext cx="1259774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FA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6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6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8672" y="7228336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2">
        <a:defRPr>
          <a:latin typeface="+mn-lt"/>
          <a:ea typeface="+mn-ea"/>
          <a:cs typeface="+mn-cs"/>
        </a:defRPr>
      </a:lvl2pPr>
      <a:lvl3pPr marL="914323">
        <a:defRPr>
          <a:latin typeface="+mn-lt"/>
          <a:ea typeface="+mn-ea"/>
          <a:cs typeface="+mn-cs"/>
        </a:defRPr>
      </a:lvl3pPr>
      <a:lvl4pPr marL="1371485">
        <a:defRPr>
          <a:latin typeface="+mn-lt"/>
          <a:ea typeface="+mn-ea"/>
          <a:cs typeface="+mn-cs"/>
        </a:defRPr>
      </a:lvl4pPr>
      <a:lvl5pPr marL="1828647">
        <a:defRPr>
          <a:latin typeface="+mn-lt"/>
          <a:ea typeface="+mn-ea"/>
          <a:cs typeface="+mn-cs"/>
        </a:defRPr>
      </a:lvl5pPr>
      <a:lvl6pPr marL="2285808">
        <a:defRPr>
          <a:latin typeface="+mn-lt"/>
          <a:ea typeface="+mn-ea"/>
          <a:cs typeface="+mn-cs"/>
        </a:defRPr>
      </a:lvl6pPr>
      <a:lvl7pPr marL="2742970">
        <a:defRPr>
          <a:latin typeface="+mn-lt"/>
          <a:ea typeface="+mn-ea"/>
          <a:cs typeface="+mn-cs"/>
        </a:defRPr>
      </a:lvl7pPr>
      <a:lvl8pPr marL="3200132">
        <a:defRPr>
          <a:latin typeface="+mn-lt"/>
          <a:ea typeface="+mn-ea"/>
          <a:cs typeface="+mn-cs"/>
        </a:defRPr>
      </a:lvl8pPr>
      <a:lvl9pPr marL="36572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galvan@boeing.com?subject=Annual%20MESA%20STEM%20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mailto:Luis.F.Castro@boeing.com?subject=Annual%20MESA%20STEM%20Day" TargetMode="External"/><Relationship Id="rId7" Type="http://schemas.openxmlformats.org/officeDocument/2006/relationships/hyperlink" Target="mailto:Alexander.Tascon@boeing.com?subject=Annual%20MESA%20STEM%20Day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emc.web.boeing.com/home.aspx#!/semsummary/26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rat.piker@boeing.com?subject=Annual%20MESA%20STEM%20Day" TargetMode="External"/><Relationship Id="rId11" Type="http://schemas.openxmlformats.org/officeDocument/2006/relationships/image" Target="../media/image3.jpeg"/><Relationship Id="rId5" Type="http://schemas.openxmlformats.org/officeDocument/2006/relationships/hyperlink" Target="mailto:ernesto.e.covarrubias@boeing.com?subject=Annual%20MESA%20STEM%20Day" TargetMode="External"/><Relationship Id="rId10" Type="http://schemas.openxmlformats.org/officeDocument/2006/relationships/image" Target="../media/image2.jpg"/><Relationship Id="rId4" Type="http://schemas.openxmlformats.org/officeDocument/2006/relationships/hyperlink" Target="mailto:alexis.rios@boeing.com?subject=Annual%20MESA%20STEM%20Day" TargetMode="External"/><Relationship Id="rId9" Type="http://schemas.openxmlformats.org/officeDocument/2006/relationships/hyperlink" Target="mailto:maida.lopez@boeing.com?subject=Annual%20MESA%20STEM%20Day" TargetMode="External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k object 245"/>
          <p:cNvSpPr/>
          <p:nvPr/>
        </p:nvSpPr>
        <p:spPr>
          <a:xfrm>
            <a:off x="6283960" y="5486400"/>
            <a:ext cx="7452360" cy="2078725"/>
          </a:xfrm>
          <a:custGeom>
            <a:avLst/>
            <a:gdLst/>
            <a:ahLst/>
            <a:cxnLst/>
            <a:rect l="l" t="t" r="r" b="b"/>
            <a:pathLst>
              <a:path w="5303520" h="1737359">
                <a:moveTo>
                  <a:pt x="0" y="0"/>
                </a:moveTo>
                <a:lnTo>
                  <a:pt x="5303520" y="0"/>
                </a:lnTo>
                <a:lnTo>
                  <a:pt x="5303520" y="1737359"/>
                </a:lnTo>
                <a:lnTo>
                  <a:pt x="0" y="1737359"/>
                </a:lnTo>
                <a:lnTo>
                  <a:pt x="0" y="0"/>
                </a:lnTo>
                <a:close/>
              </a:path>
            </a:pathLst>
          </a:custGeom>
          <a:solidFill>
            <a:srgbClr val="DAD9D6"/>
          </a:solidFill>
        </p:spPr>
        <p:txBody>
          <a:bodyPr wrap="square" lIns="0" tIns="0" rIns="0" bIns="0" rtlCol="0" anchor="ctr"/>
          <a:lstStyle/>
          <a:p>
            <a:pPr marL="45716" algn="ctr">
              <a:spcBef>
                <a:spcPts val="400"/>
              </a:spcBef>
              <a:spcAft>
                <a:spcPts val="400"/>
              </a:spcAft>
            </a:pPr>
            <a:r>
              <a:rPr lang="en-US" sz="2000" b="1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2"/>
              </a:rPr>
              <a:t>https://emc.web.boeing.com/home.aspx#!/semsummary/2676</a:t>
            </a:r>
            <a:endParaRPr lang="en-US" sz="2000" dirty="0">
              <a:latin typeface="Arial"/>
              <a:cs typeface="Arial"/>
            </a:endParaRPr>
          </a:p>
          <a:p>
            <a:pPr marL="502916" lvl="1">
              <a:spcBef>
                <a:spcPts val="600"/>
              </a:spcBef>
              <a:spcAft>
                <a:spcPts val="200"/>
              </a:spcAft>
            </a:pPr>
            <a:r>
              <a:rPr lang="en-US" sz="1500" b="1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more information, please</a:t>
            </a:r>
            <a:r>
              <a:rPr lang="en-US" sz="1500" b="1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en-US" sz="1500" b="1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contact:</a:t>
            </a:r>
            <a:endParaRPr lang="en-US" sz="1500" b="1" dirty="0">
              <a:latin typeface="Arial"/>
              <a:cs typeface="Arial"/>
            </a:endParaRPr>
          </a:p>
          <a:p>
            <a:pPr marL="788642" lvl="1" indent="-285726">
              <a:spcBef>
                <a:spcPts val="200"/>
              </a:spcBef>
              <a:spcAft>
                <a:spcPts val="200"/>
              </a:spcAft>
              <a:buFont typeface="Wingdings"/>
              <a:buChar char=""/>
              <a:tabLst>
                <a:tab pos="331442" algn="l"/>
              </a:tabLst>
            </a:pPr>
            <a:r>
              <a:rPr lang="en-US" sz="1500" spc="-5" dirty="0">
                <a:latin typeface="Arial"/>
                <a:cs typeface="Arial"/>
              </a:rPr>
              <a:t>Seal Beach:</a:t>
            </a:r>
            <a:r>
              <a:rPr lang="en-US" sz="15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lang="en-US" sz="1500" u="sng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3"/>
              </a:rPr>
              <a:t>Luis F. Castro</a:t>
            </a:r>
            <a:r>
              <a:rPr lang="en-US" sz="1500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</a:rPr>
              <a:t> </a:t>
            </a:r>
            <a:r>
              <a:rPr lang="en-US" sz="1500" spc="-5" dirty="0">
                <a:uFill>
                  <a:solidFill>
                    <a:srgbClr val="0039A6"/>
                  </a:solidFill>
                </a:uFill>
                <a:latin typeface="Arial"/>
                <a:cs typeface="Arial"/>
              </a:rPr>
              <a:t>/ </a:t>
            </a:r>
            <a:r>
              <a:rPr lang="en-US" sz="1500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4"/>
              </a:rPr>
              <a:t>Alexis Rios</a:t>
            </a:r>
            <a:endParaRPr lang="en-US" sz="1500" u="sng" spc="-5" dirty="0">
              <a:solidFill>
                <a:srgbClr val="0039A6"/>
              </a:solidFill>
              <a:latin typeface="Arial"/>
              <a:cs typeface="Arial"/>
            </a:endParaRPr>
          </a:p>
          <a:p>
            <a:pPr marL="788642" lvl="1" indent="-285726">
              <a:spcBef>
                <a:spcPts val="200"/>
              </a:spcBef>
              <a:spcAft>
                <a:spcPts val="200"/>
              </a:spcAft>
              <a:buFont typeface="Wingdings"/>
              <a:buChar char=""/>
              <a:tabLst>
                <a:tab pos="331442" algn="l"/>
              </a:tabLst>
            </a:pPr>
            <a:r>
              <a:rPr lang="en-US" sz="1500" spc="-5" dirty="0">
                <a:latin typeface="Arial"/>
                <a:cs typeface="Arial"/>
              </a:rPr>
              <a:t>El Segundo: </a:t>
            </a:r>
            <a:r>
              <a:rPr lang="en-US" sz="1500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5"/>
              </a:rPr>
              <a:t>Ernesto E. Covarrubias</a:t>
            </a:r>
            <a:r>
              <a:rPr lang="en-US" sz="1500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</a:rPr>
              <a:t> / </a:t>
            </a:r>
            <a:r>
              <a:rPr lang="en-US" sz="1500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6"/>
              </a:rPr>
              <a:t>Murat Piker</a:t>
            </a:r>
            <a:endParaRPr lang="en-US" sz="1500" spc="-5" dirty="0">
              <a:solidFill>
                <a:srgbClr val="0039A6"/>
              </a:solidFill>
              <a:uFill>
                <a:solidFill>
                  <a:srgbClr val="0039A6"/>
                </a:solidFill>
              </a:uFill>
              <a:latin typeface="Arial"/>
              <a:cs typeface="Arial"/>
            </a:endParaRPr>
          </a:p>
          <a:p>
            <a:pPr marL="788642" lvl="1" indent="-285726">
              <a:spcBef>
                <a:spcPts val="200"/>
              </a:spcBef>
              <a:spcAft>
                <a:spcPts val="200"/>
              </a:spcAft>
              <a:buFont typeface="Wingdings"/>
              <a:buChar char=""/>
              <a:tabLst>
                <a:tab pos="331442" algn="l"/>
              </a:tabLst>
            </a:pPr>
            <a:r>
              <a:rPr lang="en-US" sz="1500" spc="-5" dirty="0">
                <a:latin typeface="Arial"/>
                <a:cs typeface="Arial"/>
              </a:rPr>
              <a:t>Huntington Beach:</a:t>
            </a:r>
            <a:r>
              <a:rPr lang="en-US" sz="15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lang="en-US" sz="1500" u="sng" spc="-5" dirty="0">
                <a:solidFill>
                  <a:srgbClr val="0039A6"/>
                </a:solidFill>
                <a:latin typeface="Arial"/>
                <a:cs typeface="Arial"/>
                <a:hlinkClick r:id="rId7"/>
              </a:rPr>
              <a:t>Alexander Tascon</a:t>
            </a:r>
            <a:endParaRPr lang="en-US" sz="1500" u="sng" spc="-5" dirty="0">
              <a:solidFill>
                <a:srgbClr val="0039A6"/>
              </a:solidFill>
              <a:latin typeface="Arial"/>
              <a:cs typeface="Arial"/>
            </a:endParaRPr>
          </a:p>
          <a:p>
            <a:pPr marL="788642" lvl="1" indent="-285726">
              <a:spcBef>
                <a:spcPts val="200"/>
              </a:spcBef>
              <a:spcAft>
                <a:spcPts val="200"/>
              </a:spcAft>
              <a:buFont typeface="Wingdings"/>
              <a:buChar char=""/>
              <a:tabLst>
                <a:tab pos="331442" algn="l"/>
              </a:tabLst>
            </a:pPr>
            <a:r>
              <a:rPr lang="en-US" sz="1500" spc="-5" dirty="0">
                <a:latin typeface="Arial"/>
                <a:cs typeface="Arial"/>
              </a:rPr>
              <a:t>Long Beach:</a:t>
            </a:r>
            <a:r>
              <a:rPr lang="en-US" sz="1500" spc="-5" dirty="0">
                <a:solidFill>
                  <a:srgbClr val="0039A6"/>
                </a:solidFill>
                <a:latin typeface="Arial"/>
                <a:cs typeface="Arial"/>
              </a:rPr>
              <a:t> </a:t>
            </a:r>
            <a:r>
              <a:rPr lang="en-US" sz="1500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8"/>
              </a:rPr>
              <a:t>Carlos</a:t>
            </a:r>
            <a:r>
              <a:rPr lang="en-US" sz="1500" u="heavy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lang="en-US" sz="1500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8"/>
              </a:rPr>
              <a:t>Galvan</a:t>
            </a:r>
            <a:r>
              <a:rPr lang="en-US" sz="1500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</a:rPr>
              <a:t> </a:t>
            </a:r>
            <a:r>
              <a:rPr lang="en-US" sz="1500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</a:rPr>
              <a:t>/ </a:t>
            </a:r>
            <a:r>
              <a:rPr lang="en-US" sz="1500" u="heavy" spc="-5" dirty="0">
                <a:solidFill>
                  <a:srgbClr val="0039A6"/>
                </a:solidFill>
                <a:uFill>
                  <a:solidFill>
                    <a:srgbClr val="0039A6"/>
                  </a:solidFill>
                </a:uFill>
                <a:latin typeface="Arial"/>
                <a:cs typeface="Arial"/>
                <a:hlinkClick r:id="rId9"/>
              </a:rPr>
              <a:t>Maida Lopez</a:t>
            </a:r>
            <a:endParaRPr lang="en-US" sz="1500" spc="-5" dirty="0">
              <a:latin typeface="Arial"/>
              <a:cs typeface="Arial"/>
            </a:endParaRPr>
          </a:p>
          <a:p>
            <a:pPr marL="788642" lvl="1" indent="-285726">
              <a:spcBef>
                <a:spcPts val="200"/>
              </a:spcBef>
              <a:spcAft>
                <a:spcPts val="200"/>
              </a:spcAft>
              <a:buFont typeface="Wingdings"/>
              <a:buChar char=""/>
              <a:tabLst>
                <a:tab pos="331442" algn="l"/>
              </a:tabLst>
            </a:pPr>
            <a:endParaRPr lang="en-US" sz="15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116" y="871819"/>
            <a:ext cx="12647368" cy="1185581"/>
          </a:xfrm>
          <a:prstGeom prst="rect">
            <a:avLst/>
          </a:prstGeom>
        </p:spPr>
        <p:txBody>
          <a:bodyPr vert="horz" wrap="square" lIns="0" tIns="81915" rIns="0" bIns="0" rtlCol="0" anchor="b">
            <a:spAutoFit/>
          </a:bodyPr>
          <a:lstStyle/>
          <a:p>
            <a:pPr marL="12699" marR="5079" algn="ctr">
              <a:lnSpc>
                <a:spcPts val="4319"/>
              </a:lnSpc>
              <a:spcBef>
                <a:spcPts val="645"/>
              </a:spcBef>
              <a:tabLst>
                <a:tab pos="1001946" algn="l"/>
              </a:tabLst>
            </a:pPr>
            <a:r>
              <a:rPr lang="en-US" sz="5400" b="1" baseline="20000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21</a:t>
            </a:r>
            <a:r>
              <a:rPr lang="en-US" sz="5400" b="1" baseline="30000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st</a:t>
            </a:r>
            <a:r>
              <a:rPr lang="en-US" sz="4800" b="1" baseline="20000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Annual Cal State LA MESA STEM </a:t>
            </a:r>
            <a:r>
              <a:rPr sz="4400" b="1" spc="-5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Day </a:t>
            </a:r>
            <a:br>
              <a:rPr lang="en-US" sz="4400" b="1" spc="-5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</a:br>
            <a:r>
              <a:rPr b="1" spc="-5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in Partnership with </a:t>
            </a:r>
            <a:r>
              <a:rPr b="1" dirty="0"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Boeing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3392" y="5019696"/>
            <a:ext cx="74523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1" marR="5079" algn="ctr">
              <a:spcBef>
                <a:spcPts val="100"/>
              </a:spcBef>
              <a:tabLst>
                <a:tab pos="342900" algn="l"/>
                <a:tab pos="457200" algn="l"/>
                <a:tab pos="800100" algn="l"/>
                <a:tab pos="914400" algn="l"/>
              </a:tabLst>
            </a:pPr>
            <a:r>
              <a:rPr lang="en-US" sz="2000" b="1" spc="-5" dirty="0">
                <a:solidFill>
                  <a:srgbClr val="FFC000"/>
                </a:solidFill>
                <a:latin typeface="Arial"/>
                <a:cs typeface="Arial"/>
              </a:rPr>
              <a:t>**** </a:t>
            </a:r>
            <a:r>
              <a:rPr lang="en-US" sz="2000" b="1" u="sng" spc="-5" dirty="0">
                <a:solidFill>
                  <a:srgbClr val="FFC000"/>
                </a:solidFill>
                <a:latin typeface="Arial"/>
                <a:cs typeface="Arial"/>
              </a:rPr>
              <a:t>Please click on the link below to sign-up!!</a:t>
            </a:r>
            <a:r>
              <a:rPr lang="en-US" sz="2000" b="1" spc="-5" dirty="0">
                <a:solidFill>
                  <a:srgbClr val="FFC000"/>
                </a:solidFill>
                <a:latin typeface="Arial"/>
                <a:cs typeface="Arial"/>
              </a:rPr>
              <a:t> ****</a:t>
            </a:r>
          </a:p>
        </p:txBody>
      </p:sp>
      <p:sp>
        <p:nvSpPr>
          <p:cNvPr id="6" name="object 6"/>
          <p:cNvSpPr/>
          <p:nvPr/>
        </p:nvSpPr>
        <p:spPr>
          <a:xfrm>
            <a:off x="11439653" y="218309"/>
            <a:ext cx="2159507" cy="548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2770" y="7575131"/>
            <a:ext cx="206883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Copyright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© 20</a:t>
            </a:r>
            <a:r>
              <a:rPr lang="en-US" sz="800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Boeing. All rights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737" y="1968794"/>
            <a:ext cx="5915863" cy="358495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699">
              <a:spcAft>
                <a:spcPts val="100"/>
              </a:spcAft>
            </a:pPr>
            <a:r>
              <a:rPr lang="en-US" sz="1600" b="1" u="sng" spc="-35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12699">
              <a:spcAft>
                <a:spcPts val="1200"/>
              </a:spcAft>
            </a:pPr>
            <a:r>
              <a:rPr lang="en-US" sz="1600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Cal State LA and Boeing will lead hands-on STEM workshops and technical demos for middle and high school students enrolled in the Mathematics, Engineering, Science Achievement (MESA) Program.</a:t>
            </a:r>
          </a:p>
          <a:p>
            <a:pPr marL="12699">
              <a:spcAft>
                <a:spcPts val="100"/>
              </a:spcAft>
            </a:pPr>
            <a:r>
              <a:rPr lang="en-US" sz="1600" b="1" u="sng" spc="-35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Date, Time &amp; Location</a:t>
            </a:r>
            <a:endParaRPr lang="en-US" sz="1600" b="1" u="sng" dirty="0">
              <a:solidFill>
                <a:srgbClr val="FFC000"/>
              </a:solidFill>
              <a:latin typeface="Arial"/>
              <a:cs typeface="Arial"/>
            </a:endParaRPr>
          </a:p>
          <a:p>
            <a:pPr marL="330200" marR="5079" indent="-285750">
              <a:buFont typeface="Wingdings" panose="05000000000000000000" pitchFamily="2" charset="2"/>
              <a:buChar char="§"/>
              <a:tabLst>
                <a:tab pos="342900" algn="l"/>
                <a:tab pos="457200" algn="l"/>
                <a:tab pos="800100" algn="l"/>
                <a:tab pos="914400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Saturday, November 8, 2025</a:t>
            </a:r>
          </a:p>
          <a:p>
            <a:pPr marL="330200" marR="5079" indent="-285750">
              <a:buFont typeface="Wingdings" panose="05000000000000000000" pitchFamily="2" charset="2"/>
              <a:buChar char="§"/>
              <a:tabLst>
                <a:tab pos="342900" algn="l"/>
                <a:tab pos="457200" algn="l"/>
                <a:tab pos="800100" algn="l"/>
                <a:tab pos="914400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8:00 AM to 1:00 PM (PST)</a:t>
            </a:r>
          </a:p>
          <a:p>
            <a:pPr marL="330200" marR="5079" indent="-28575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42900" algn="l"/>
                <a:tab pos="457200" algn="l"/>
                <a:tab pos="800100" algn="l"/>
                <a:tab pos="914400" algn="l"/>
              </a:tabLs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Hosted by Cal State LA’s College of ECST. Located at </a:t>
            </a:r>
            <a:b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5151 State University Drive, Los Angeles, CA 90032</a:t>
            </a:r>
            <a:endParaRPr lang="en-US" sz="1600" b="1" u="sng" spc="-35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99">
              <a:spcAft>
                <a:spcPts val="100"/>
              </a:spcAft>
            </a:pPr>
            <a:r>
              <a:rPr lang="en-US" sz="1600" b="1" u="sng" spc="-35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Volunteers Needed!!!</a:t>
            </a:r>
          </a:p>
          <a:p>
            <a:pPr marL="12699">
              <a:spcAft>
                <a:spcPts val="100"/>
              </a:spcAft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Recruiting Boeing </a:t>
            </a:r>
            <a:r>
              <a:rPr lang="en-US" sz="1600" spc="-5" dirty="0">
                <a:solidFill>
                  <a:srgbClr val="FFFFFF"/>
                </a:solidFill>
                <a:latin typeface="Arial"/>
                <a:cs typeface="Arial"/>
              </a:rPr>
              <a:t>professionals to support STEM activities with students. A virtual training will be scheduled in advance for all Boeing volunteers on October 23</a:t>
            </a:r>
            <a:r>
              <a:rPr lang="en-US" sz="1600" spc="-5" baseline="3000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lang="en-US" sz="1600" spc="-5" dirty="0">
                <a:solidFill>
                  <a:srgbClr val="FFFFFF"/>
                </a:solidFill>
                <a:latin typeface="Arial"/>
                <a:cs typeface="Arial"/>
              </a:rPr>
              <a:t> from 12pm-1pm PST</a:t>
            </a:r>
            <a:endParaRPr lang="en-US" sz="1600" b="1" u="sng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355600" y="335512"/>
            <a:ext cx="1801061" cy="426488"/>
            <a:chOff x="773" y="4094"/>
            <a:chExt cx="1174" cy="278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73" y="4094"/>
              <a:ext cx="325" cy="278"/>
            </a:xfrm>
            <a:custGeom>
              <a:avLst/>
              <a:gdLst>
                <a:gd name="T0" fmla="*/ 306 w 557"/>
                <a:gd name="T1" fmla="*/ 279 h 473"/>
                <a:gd name="T2" fmla="*/ 321 w 557"/>
                <a:gd name="T3" fmla="*/ 211 h 473"/>
                <a:gd name="T4" fmla="*/ 249 w 557"/>
                <a:gd name="T5" fmla="*/ 77 h 473"/>
                <a:gd name="T6" fmla="*/ 332 w 557"/>
                <a:gd name="T7" fmla="*/ 0 h 473"/>
                <a:gd name="T8" fmla="*/ 235 w 557"/>
                <a:gd name="T9" fmla="*/ 69 h 473"/>
                <a:gd name="T10" fmla="*/ 160 w 557"/>
                <a:gd name="T11" fmla="*/ 51 h 473"/>
                <a:gd name="T12" fmla="*/ 0 w 557"/>
                <a:gd name="T13" fmla="*/ 211 h 473"/>
                <a:gd name="T14" fmla="*/ 39 w 557"/>
                <a:gd name="T15" fmla="*/ 316 h 473"/>
                <a:gd name="T16" fmla="*/ 30 w 557"/>
                <a:gd name="T17" fmla="*/ 453 h 473"/>
                <a:gd name="T18" fmla="*/ 160 w 557"/>
                <a:gd name="T19" fmla="*/ 381 h 473"/>
                <a:gd name="T20" fmla="*/ 69 w 557"/>
                <a:gd name="T21" fmla="*/ 421 h 473"/>
                <a:gd name="T22" fmla="*/ 66 w 557"/>
                <a:gd name="T23" fmla="*/ 340 h 473"/>
                <a:gd name="T24" fmla="*/ 160 w 557"/>
                <a:gd name="T25" fmla="*/ 371 h 473"/>
                <a:gd name="T26" fmla="*/ 273 w 557"/>
                <a:gd name="T27" fmla="*/ 325 h 473"/>
                <a:gd name="T28" fmla="*/ 279 w 557"/>
                <a:gd name="T29" fmla="*/ 336 h 473"/>
                <a:gd name="T30" fmla="*/ 557 w 557"/>
                <a:gd name="T31" fmla="*/ 325 h 473"/>
                <a:gd name="T32" fmla="*/ 306 w 557"/>
                <a:gd name="T33" fmla="*/ 279 h 473"/>
                <a:gd name="T34" fmla="*/ 19 w 557"/>
                <a:gd name="T35" fmla="*/ 211 h 473"/>
                <a:gd name="T36" fmla="*/ 160 w 557"/>
                <a:gd name="T37" fmla="*/ 70 h 473"/>
                <a:gd name="T38" fmla="*/ 219 w 557"/>
                <a:gd name="T39" fmla="*/ 83 h 473"/>
                <a:gd name="T40" fmla="*/ 48 w 557"/>
                <a:gd name="T41" fmla="*/ 296 h 473"/>
                <a:gd name="T42" fmla="*/ 19 w 557"/>
                <a:gd name="T43" fmla="*/ 211 h 473"/>
                <a:gd name="T44" fmla="*/ 160 w 557"/>
                <a:gd name="T45" fmla="*/ 352 h 473"/>
                <a:gd name="T46" fmla="*/ 73 w 557"/>
                <a:gd name="T47" fmla="*/ 322 h 473"/>
                <a:gd name="T48" fmla="*/ 236 w 557"/>
                <a:gd name="T49" fmla="*/ 92 h 473"/>
                <a:gd name="T50" fmla="*/ 301 w 557"/>
                <a:gd name="T51" fmla="*/ 211 h 473"/>
                <a:gd name="T52" fmla="*/ 288 w 557"/>
                <a:gd name="T53" fmla="*/ 271 h 473"/>
                <a:gd name="T54" fmla="*/ 221 w 557"/>
                <a:gd name="T55" fmla="*/ 227 h 473"/>
                <a:gd name="T56" fmla="*/ 263 w 557"/>
                <a:gd name="T57" fmla="*/ 307 h 473"/>
                <a:gd name="T58" fmla="*/ 160 w 557"/>
                <a:gd name="T59" fmla="*/ 35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7" h="473">
                  <a:moveTo>
                    <a:pt x="306" y="279"/>
                  </a:moveTo>
                  <a:cubicBezTo>
                    <a:pt x="315" y="258"/>
                    <a:pt x="321" y="235"/>
                    <a:pt x="321" y="211"/>
                  </a:cubicBezTo>
                  <a:cubicBezTo>
                    <a:pt x="321" y="155"/>
                    <a:pt x="292" y="106"/>
                    <a:pt x="249" y="77"/>
                  </a:cubicBezTo>
                  <a:cubicBezTo>
                    <a:pt x="275" y="51"/>
                    <a:pt x="303" y="25"/>
                    <a:pt x="332" y="0"/>
                  </a:cubicBezTo>
                  <a:cubicBezTo>
                    <a:pt x="297" y="20"/>
                    <a:pt x="265" y="44"/>
                    <a:pt x="235" y="69"/>
                  </a:cubicBezTo>
                  <a:cubicBezTo>
                    <a:pt x="212" y="57"/>
                    <a:pt x="187" y="51"/>
                    <a:pt x="160" y="51"/>
                  </a:cubicBezTo>
                  <a:cubicBezTo>
                    <a:pt x="72" y="51"/>
                    <a:pt x="0" y="122"/>
                    <a:pt x="0" y="211"/>
                  </a:cubicBezTo>
                  <a:cubicBezTo>
                    <a:pt x="0" y="251"/>
                    <a:pt x="15" y="287"/>
                    <a:pt x="39" y="316"/>
                  </a:cubicBezTo>
                  <a:cubicBezTo>
                    <a:pt x="8" y="382"/>
                    <a:pt x="3" y="435"/>
                    <a:pt x="30" y="453"/>
                  </a:cubicBezTo>
                  <a:cubicBezTo>
                    <a:pt x="59" y="473"/>
                    <a:pt x="122" y="438"/>
                    <a:pt x="160" y="381"/>
                  </a:cubicBezTo>
                  <a:cubicBezTo>
                    <a:pt x="160" y="381"/>
                    <a:pt x="101" y="433"/>
                    <a:pt x="69" y="421"/>
                  </a:cubicBezTo>
                  <a:cubicBezTo>
                    <a:pt x="49" y="414"/>
                    <a:pt x="49" y="384"/>
                    <a:pt x="66" y="340"/>
                  </a:cubicBezTo>
                  <a:cubicBezTo>
                    <a:pt x="92" y="360"/>
                    <a:pt x="125" y="371"/>
                    <a:pt x="160" y="371"/>
                  </a:cubicBezTo>
                  <a:cubicBezTo>
                    <a:pt x="204" y="371"/>
                    <a:pt x="244" y="354"/>
                    <a:pt x="273" y="325"/>
                  </a:cubicBezTo>
                  <a:cubicBezTo>
                    <a:pt x="279" y="336"/>
                    <a:pt x="279" y="336"/>
                    <a:pt x="279" y="336"/>
                  </a:cubicBezTo>
                  <a:cubicBezTo>
                    <a:pt x="349" y="330"/>
                    <a:pt x="557" y="325"/>
                    <a:pt x="557" y="325"/>
                  </a:cubicBezTo>
                  <a:cubicBezTo>
                    <a:pt x="557" y="314"/>
                    <a:pt x="419" y="324"/>
                    <a:pt x="306" y="279"/>
                  </a:cubicBezTo>
                  <a:close/>
                  <a:moveTo>
                    <a:pt x="19" y="211"/>
                  </a:moveTo>
                  <a:cubicBezTo>
                    <a:pt x="19" y="133"/>
                    <a:pt x="82" y="70"/>
                    <a:pt x="160" y="70"/>
                  </a:cubicBezTo>
                  <a:cubicBezTo>
                    <a:pt x="181" y="70"/>
                    <a:pt x="201" y="74"/>
                    <a:pt x="219" y="83"/>
                  </a:cubicBezTo>
                  <a:cubicBezTo>
                    <a:pt x="142" y="150"/>
                    <a:pt x="83" y="229"/>
                    <a:pt x="48" y="296"/>
                  </a:cubicBezTo>
                  <a:cubicBezTo>
                    <a:pt x="30" y="273"/>
                    <a:pt x="19" y="243"/>
                    <a:pt x="19" y="211"/>
                  </a:cubicBezTo>
                  <a:close/>
                  <a:moveTo>
                    <a:pt x="160" y="352"/>
                  </a:moveTo>
                  <a:cubicBezTo>
                    <a:pt x="127" y="352"/>
                    <a:pt x="97" y="341"/>
                    <a:pt x="73" y="322"/>
                  </a:cubicBezTo>
                  <a:cubicBezTo>
                    <a:pt x="101" y="259"/>
                    <a:pt x="158" y="174"/>
                    <a:pt x="236" y="92"/>
                  </a:cubicBezTo>
                  <a:cubicBezTo>
                    <a:pt x="275" y="117"/>
                    <a:pt x="301" y="161"/>
                    <a:pt x="301" y="211"/>
                  </a:cubicBezTo>
                  <a:cubicBezTo>
                    <a:pt x="301" y="232"/>
                    <a:pt x="297" y="253"/>
                    <a:pt x="288" y="271"/>
                  </a:cubicBezTo>
                  <a:cubicBezTo>
                    <a:pt x="263" y="260"/>
                    <a:pt x="240" y="245"/>
                    <a:pt x="221" y="227"/>
                  </a:cubicBezTo>
                  <a:cubicBezTo>
                    <a:pt x="263" y="307"/>
                    <a:pt x="263" y="307"/>
                    <a:pt x="263" y="307"/>
                  </a:cubicBezTo>
                  <a:cubicBezTo>
                    <a:pt x="238" y="335"/>
                    <a:pt x="201" y="352"/>
                    <a:pt x="160" y="3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75" y="4151"/>
              <a:ext cx="179" cy="98"/>
            </a:xfrm>
            <a:custGeom>
              <a:avLst/>
              <a:gdLst>
                <a:gd name="T0" fmla="*/ 135 w 179"/>
                <a:gd name="T1" fmla="*/ 58 h 98"/>
                <a:gd name="T2" fmla="*/ 151 w 179"/>
                <a:gd name="T3" fmla="*/ 38 h 98"/>
                <a:gd name="T4" fmla="*/ 97 w 179"/>
                <a:gd name="T5" fmla="*/ 38 h 98"/>
                <a:gd name="T6" fmla="*/ 111 w 179"/>
                <a:gd name="T7" fmla="*/ 21 h 98"/>
                <a:gd name="T8" fmla="*/ 163 w 179"/>
                <a:gd name="T9" fmla="*/ 21 h 98"/>
                <a:gd name="T10" fmla="*/ 179 w 179"/>
                <a:gd name="T11" fmla="*/ 0 h 98"/>
                <a:gd name="T12" fmla="*/ 73 w 179"/>
                <a:gd name="T13" fmla="*/ 0 h 98"/>
                <a:gd name="T14" fmla="*/ 0 w 179"/>
                <a:gd name="T15" fmla="*/ 98 h 98"/>
                <a:gd name="T16" fmla="*/ 106 w 179"/>
                <a:gd name="T17" fmla="*/ 98 h 98"/>
                <a:gd name="T18" fmla="*/ 121 w 179"/>
                <a:gd name="T19" fmla="*/ 77 h 98"/>
                <a:gd name="T20" fmla="*/ 68 w 179"/>
                <a:gd name="T21" fmla="*/ 77 h 98"/>
                <a:gd name="T22" fmla="*/ 82 w 179"/>
                <a:gd name="T23" fmla="*/ 58 h 98"/>
                <a:gd name="T24" fmla="*/ 135 w 179"/>
                <a:gd name="T25" fmla="*/ 58 h 98"/>
                <a:gd name="T26" fmla="*/ 135 w 179"/>
                <a:gd name="T2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98">
                  <a:moveTo>
                    <a:pt x="135" y="58"/>
                  </a:moveTo>
                  <a:lnTo>
                    <a:pt x="151" y="38"/>
                  </a:lnTo>
                  <a:lnTo>
                    <a:pt x="97" y="38"/>
                  </a:lnTo>
                  <a:lnTo>
                    <a:pt x="111" y="21"/>
                  </a:lnTo>
                  <a:lnTo>
                    <a:pt x="163" y="21"/>
                  </a:lnTo>
                  <a:lnTo>
                    <a:pt x="179" y="0"/>
                  </a:lnTo>
                  <a:lnTo>
                    <a:pt x="73" y="0"/>
                  </a:lnTo>
                  <a:lnTo>
                    <a:pt x="0" y="98"/>
                  </a:lnTo>
                  <a:lnTo>
                    <a:pt x="106" y="98"/>
                  </a:lnTo>
                  <a:lnTo>
                    <a:pt x="121" y="77"/>
                  </a:lnTo>
                  <a:lnTo>
                    <a:pt x="68" y="77"/>
                  </a:lnTo>
                  <a:lnTo>
                    <a:pt x="82" y="58"/>
                  </a:lnTo>
                  <a:lnTo>
                    <a:pt x="135" y="58"/>
                  </a:lnTo>
                  <a:lnTo>
                    <a:pt x="13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511" y="4151"/>
              <a:ext cx="126" cy="98"/>
            </a:xfrm>
            <a:custGeom>
              <a:avLst/>
              <a:gdLst>
                <a:gd name="T0" fmla="*/ 73 w 126"/>
                <a:gd name="T1" fmla="*/ 0 h 98"/>
                <a:gd name="T2" fmla="*/ 0 w 126"/>
                <a:gd name="T3" fmla="*/ 98 h 98"/>
                <a:gd name="T4" fmla="*/ 53 w 126"/>
                <a:gd name="T5" fmla="*/ 98 h 98"/>
                <a:gd name="T6" fmla="*/ 126 w 126"/>
                <a:gd name="T7" fmla="*/ 0 h 98"/>
                <a:gd name="T8" fmla="*/ 73 w 126"/>
                <a:gd name="T9" fmla="*/ 0 h 98"/>
                <a:gd name="T10" fmla="*/ 73 w 126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98">
                  <a:moveTo>
                    <a:pt x="73" y="0"/>
                  </a:moveTo>
                  <a:lnTo>
                    <a:pt x="0" y="98"/>
                  </a:lnTo>
                  <a:lnTo>
                    <a:pt x="53" y="98"/>
                  </a:lnTo>
                  <a:lnTo>
                    <a:pt x="126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598" y="4151"/>
              <a:ext cx="198" cy="98"/>
            </a:xfrm>
            <a:custGeom>
              <a:avLst/>
              <a:gdLst>
                <a:gd name="T0" fmla="*/ 163 w 198"/>
                <a:gd name="T1" fmla="*/ 0 h 98"/>
                <a:gd name="T2" fmla="*/ 126 w 198"/>
                <a:gd name="T3" fmla="*/ 50 h 98"/>
                <a:gd name="T4" fmla="*/ 114 w 198"/>
                <a:gd name="T5" fmla="*/ 0 h 98"/>
                <a:gd name="T6" fmla="*/ 73 w 198"/>
                <a:gd name="T7" fmla="*/ 0 h 98"/>
                <a:gd name="T8" fmla="*/ 0 w 198"/>
                <a:gd name="T9" fmla="*/ 98 h 98"/>
                <a:gd name="T10" fmla="*/ 35 w 198"/>
                <a:gd name="T11" fmla="*/ 98 h 98"/>
                <a:gd name="T12" fmla="*/ 71 w 198"/>
                <a:gd name="T13" fmla="*/ 49 h 98"/>
                <a:gd name="T14" fmla="*/ 82 w 198"/>
                <a:gd name="T15" fmla="*/ 98 h 98"/>
                <a:gd name="T16" fmla="*/ 125 w 198"/>
                <a:gd name="T17" fmla="*/ 98 h 98"/>
                <a:gd name="T18" fmla="*/ 198 w 198"/>
                <a:gd name="T19" fmla="*/ 0 h 98"/>
                <a:gd name="T20" fmla="*/ 163 w 198"/>
                <a:gd name="T21" fmla="*/ 0 h 98"/>
                <a:gd name="T22" fmla="*/ 163 w 198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98">
                  <a:moveTo>
                    <a:pt x="163" y="0"/>
                  </a:moveTo>
                  <a:lnTo>
                    <a:pt x="126" y="50"/>
                  </a:lnTo>
                  <a:lnTo>
                    <a:pt x="114" y="0"/>
                  </a:lnTo>
                  <a:lnTo>
                    <a:pt x="73" y="0"/>
                  </a:lnTo>
                  <a:lnTo>
                    <a:pt x="0" y="98"/>
                  </a:lnTo>
                  <a:lnTo>
                    <a:pt x="35" y="98"/>
                  </a:lnTo>
                  <a:lnTo>
                    <a:pt x="71" y="49"/>
                  </a:lnTo>
                  <a:lnTo>
                    <a:pt x="82" y="98"/>
                  </a:lnTo>
                  <a:lnTo>
                    <a:pt x="125" y="98"/>
                  </a:lnTo>
                  <a:lnTo>
                    <a:pt x="198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66" y="4151"/>
              <a:ext cx="181" cy="98"/>
            </a:xfrm>
            <a:custGeom>
              <a:avLst/>
              <a:gdLst>
                <a:gd name="T0" fmla="*/ 286 w 309"/>
                <a:gd name="T1" fmla="*/ 0 h 166"/>
                <a:gd name="T2" fmla="*/ 141 w 309"/>
                <a:gd name="T3" fmla="*/ 0 h 166"/>
                <a:gd name="T4" fmla="*/ 80 w 309"/>
                <a:gd name="T5" fmla="*/ 31 h 166"/>
                <a:gd name="T6" fmla="*/ 4 w 309"/>
                <a:gd name="T7" fmla="*/ 130 h 166"/>
                <a:gd name="T8" fmla="*/ 0 w 309"/>
                <a:gd name="T9" fmla="*/ 144 h 166"/>
                <a:gd name="T10" fmla="*/ 22 w 309"/>
                <a:gd name="T11" fmla="*/ 166 h 166"/>
                <a:gd name="T12" fmla="*/ 168 w 309"/>
                <a:gd name="T13" fmla="*/ 166 h 166"/>
                <a:gd name="T14" fmla="*/ 229 w 309"/>
                <a:gd name="T15" fmla="*/ 135 h 166"/>
                <a:gd name="T16" fmla="*/ 247 w 309"/>
                <a:gd name="T17" fmla="*/ 111 h 166"/>
                <a:gd name="T18" fmla="*/ 268 w 309"/>
                <a:gd name="T19" fmla="*/ 111 h 166"/>
                <a:gd name="T20" fmla="*/ 294 w 309"/>
                <a:gd name="T21" fmla="*/ 77 h 166"/>
                <a:gd name="T22" fmla="*/ 183 w 309"/>
                <a:gd name="T23" fmla="*/ 77 h 166"/>
                <a:gd name="T24" fmla="*/ 148 w 309"/>
                <a:gd name="T25" fmla="*/ 123 h 166"/>
                <a:gd name="T26" fmla="*/ 132 w 309"/>
                <a:gd name="T27" fmla="*/ 131 h 166"/>
                <a:gd name="T28" fmla="*/ 106 w 309"/>
                <a:gd name="T29" fmla="*/ 131 h 166"/>
                <a:gd name="T30" fmla="*/ 100 w 309"/>
                <a:gd name="T31" fmla="*/ 125 h 166"/>
                <a:gd name="T32" fmla="*/ 101 w 309"/>
                <a:gd name="T33" fmla="*/ 122 h 166"/>
                <a:gd name="T34" fmla="*/ 161 w 309"/>
                <a:gd name="T35" fmla="*/ 43 h 166"/>
                <a:gd name="T36" fmla="*/ 177 w 309"/>
                <a:gd name="T37" fmla="*/ 35 h 166"/>
                <a:gd name="T38" fmla="*/ 203 w 309"/>
                <a:gd name="T39" fmla="*/ 35 h 166"/>
                <a:gd name="T40" fmla="*/ 208 w 309"/>
                <a:gd name="T41" fmla="*/ 41 h 166"/>
                <a:gd name="T42" fmla="*/ 207 w 309"/>
                <a:gd name="T43" fmla="*/ 44 h 166"/>
                <a:gd name="T44" fmla="*/ 198 w 309"/>
                <a:gd name="T45" fmla="*/ 57 h 166"/>
                <a:gd name="T46" fmla="*/ 288 w 309"/>
                <a:gd name="T47" fmla="*/ 57 h 166"/>
                <a:gd name="T48" fmla="*/ 304 w 309"/>
                <a:gd name="T49" fmla="*/ 36 h 166"/>
                <a:gd name="T50" fmla="*/ 309 w 309"/>
                <a:gd name="T51" fmla="*/ 22 h 166"/>
                <a:gd name="T52" fmla="*/ 286 w 309"/>
                <a:gd name="T5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9" h="166">
                  <a:moveTo>
                    <a:pt x="286" y="0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16" y="0"/>
                    <a:pt x="94" y="12"/>
                    <a:pt x="80" y="31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2" y="134"/>
                    <a:pt x="0" y="139"/>
                    <a:pt x="0" y="144"/>
                  </a:cubicBezTo>
                  <a:cubicBezTo>
                    <a:pt x="0" y="156"/>
                    <a:pt x="10" y="166"/>
                    <a:pt x="22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93" y="166"/>
                    <a:pt x="215" y="154"/>
                    <a:pt x="229" y="135"/>
                  </a:cubicBezTo>
                  <a:cubicBezTo>
                    <a:pt x="247" y="111"/>
                    <a:pt x="247" y="111"/>
                    <a:pt x="247" y="111"/>
                  </a:cubicBezTo>
                  <a:cubicBezTo>
                    <a:pt x="268" y="111"/>
                    <a:pt x="268" y="111"/>
                    <a:pt x="268" y="111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4" y="128"/>
                    <a:pt x="138" y="131"/>
                    <a:pt x="132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3" y="131"/>
                    <a:pt x="100" y="129"/>
                    <a:pt x="100" y="125"/>
                  </a:cubicBezTo>
                  <a:cubicBezTo>
                    <a:pt x="100" y="124"/>
                    <a:pt x="101" y="123"/>
                    <a:pt x="101" y="122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5" y="38"/>
                    <a:pt x="171" y="35"/>
                    <a:pt x="177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8" y="37"/>
                    <a:pt x="208" y="41"/>
                  </a:cubicBezTo>
                  <a:cubicBezTo>
                    <a:pt x="208" y="42"/>
                    <a:pt x="208" y="43"/>
                    <a:pt x="207" y="44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7" y="32"/>
                    <a:pt x="309" y="27"/>
                    <a:pt x="309" y="22"/>
                  </a:cubicBezTo>
                  <a:cubicBezTo>
                    <a:pt x="309" y="10"/>
                    <a:pt x="299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224" y="4151"/>
              <a:ext cx="181" cy="98"/>
            </a:xfrm>
            <a:custGeom>
              <a:avLst/>
              <a:gdLst>
                <a:gd name="T0" fmla="*/ 309 w 309"/>
                <a:gd name="T1" fmla="*/ 22 h 166"/>
                <a:gd name="T2" fmla="*/ 287 w 309"/>
                <a:gd name="T3" fmla="*/ 0 h 166"/>
                <a:gd name="T4" fmla="*/ 141 w 309"/>
                <a:gd name="T5" fmla="*/ 0 h 166"/>
                <a:gd name="T6" fmla="*/ 80 w 309"/>
                <a:gd name="T7" fmla="*/ 31 h 166"/>
                <a:gd name="T8" fmla="*/ 5 w 309"/>
                <a:gd name="T9" fmla="*/ 130 h 166"/>
                <a:gd name="T10" fmla="*/ 0 w 309"/>
                <a:gd name="T11" fmla="*/ 144 h 166"/>
                <a:gd name="T12" fmla="*/ 22 w 309"/>
                <a:gd name="T13" fmla="*/ 166 h 166"/>
                <a:gd name="T14" fmla="*/ 168 w 309"/>
                <a:gd name="T15" fmla="*/ 166 h 166"/>
                <a:gd name="T16" fmla="*/ 229 w 309"/>
                <a:gd name="T17" fmla="*/ 135 h 166"/>
                <a:gd name="T18" fmla="*/ 304 w 309"/>
                <a:gd name="T19" fmla="*/ 36 h 166"/>
                <a:gd name="T20" fmla="*/ 309 w 309"/>
                <a:gd name="T21" fmla="*/ 22 h 166"/>
                <a:gd name="T22" fmla="*/ 207 w 309"/>
                <a:gd name="T23" fmla="*/ 44 h 166"/>
                <a:gd name="T24" fmla="*/ 148 w 309"/>
                <a:gd name="T25" fmla="*/ 123 h 166"/>
                <a:gd name="T26" fmla="*/ 132 w 309"/>
                <a:gd name="T27" fmla="*/ 131 h 166"/>
                <a:gd name="T28" fmla="*/ 106 w 309"/>
                <a:gd name="T29" fmla="*/ 131 h 166"/>
                <a:gd name="T30" fmla="*/ 100 w 309"/>
                <a:gd name="T31" fmla="*/ 125 h 166"/>
                <a:gd name="T32" fmla="*/ 102 w 309"/>
                <a:gd name="T33" fmla="*/ 122 h 166"/>
                <a:gd name="T34" fmla="*/ 161 w 309"/>
                <a:gd name="T35" fmla="*/ 43 h 166"/>
                <a:gd name="T36" fmla="*/ 177 w 309"/>
                <a:gd name="T37" fmla="*/ 35 h 166"/>
                <a:gd name="T38" fmla="*/ 203 w 309"/>
                <a:gd name="T39" fmla="*/ 35 h 166"/>
                <a:gd name="T40" fmla="*/ 209 w 309"/>
                <a:gd name="T41" fmla="*/ 41 h 166"/>
                <a:gd name="T42" fmla="*/ 207 w 309"/>
                <a:gd name="T43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9" h="166">
                  <a:moveTo>
                    <a:pt x="309" y="22"/>
                  </a:moveTo>
                  <a:cubicBezTo>
                    <a:pt x="309" y="10"/>
                    <a:pt x="299" y="0"/>
                    <a:pt x="28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16" y="0"/>
                    <a:pt x="94" y="12"/>
                    <a:pt x="80" y="31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34"/>
                    <a:pt x="0" y="139"/>
                    <a:pt x="0" y="144"/>
                  </a:cubicBezTo>
                  <a:cubicBezTo>
                    <a:pt x="0" y="156"/>
                    <a:pt x="10" y="166"/>
                    <a:pt x="22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93" y="166"/>
                    <a:pt x="215" y="154"/>
                    <a:pt x="229" y="135"/>
                  </a:cubicBezTo>
                  <a:cubicBezTo>
                    <a:pt x="304" y="36"/>
                    <a:pt x="304" y="36"/>
                    <a:pt x="304" y="36"/>
                  </a:cubicBezTo>
                  <a:cubicBezTo>
                    <a:pt x="307" y="32"/>
                    <a:pt x="309" y="27"/>
                    <a:pt x="309" y="22"/>
                  </a:cubicBezTo>
                  <a:close/>
                  <a:moveTo>
                    <a:pt x="207" y="44"/>
                  </a:moveTo>
                  <a:cubicBezTo>
                    <a:pt x="148" y="123"/>
                    <a:pt x="148" y="123"/>
                    <a:pt x="148" y="123"/>
                  </a:cubicBezTo>
                  <a:cubicBezTo>
                    <a:pt x="144" y="128"/>
                    <a:pt x="138" y="131"/>
                    <a:pt x="132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3" y="131"/>
                    <a:pt x="100" y="129"/>
                    <a:pt x="100" y="125"/>
                  </a:cubicBezTo>
                  <a:cubicBezTo>
                    <a:pt x="100" y="124"/>
                    <a:pt x="101" y="123"/>
                    <a:pt x="102" y="122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5" y="38"/>
                    <a:pt x="171" y="35"/>
                    <a:pt x="177" y="35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6" y="35"/>
                    <a:pt x="209" y="37"/>
                    <a:pt x="209" y="41"/>
                  </a:cubicBezTo>
                  <a:cubicBezTo>
                    <a:pt x="209" y="42"/>
                    <a:pt x="208" y="43"/>
                    <a:pt x="207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049" y="4151"/>
              <a:ext cx="194" cy="98"/>
            </a:xfrm>
            <a:custGeom>
              <a:avLst/>
              <a:gdLst>
                <a:gd name="T0" fmla="*/ 265 w 331"/>
                <a:gd name="T1" fmla="*/ 87 h 166"/>
                <a:gd name="T2" fmla="*/ 309 w 331"/>
                <a:gd name="T3" fmla="*/ 59 h 166"/>
                <a:gd name="T4" fmla="*/ 326 w 331"/>
                <a:gd name="T5" fmla="*/ 36 h 166"/>
                <a:gd name="T6" fmla="*/ 331 w 331"/>
                <a:gd name="T7" fmla="*/ 22 h 166"/>
                <a:gd name="T8" fmla="*/ 309 w 331"/>
                <a:gd name="T9" fmla="*/ 0 h 166"/>
                <a:gd name="T10" fmla="*/ 216 w 331"/>
                <a:gd name="T11" fmla="*/ 0 h 166"/>
                <a:gd name="T12" fmla="*/ 216 w 331"/>
                <a:gd name="T13" fmla="*/ 0 h 166"/>
                <a:gd name="T14" fmla="*/ 125 w 331"/>
                <a:gd name="T15" fmla="*/ 0 h 166"/>
                <a:gd name="T16" fmla="*/ 0 w 331"/>
                <a:gd name="T17" fmla="*/ 166 h 166"/>
                <a:gd name="T18" fmla="*/ 89 w 331"/>
                <a:gd name="T19" fmla="*/ 166 h 166"/>
                <a:gd name="T20" fmla="*/ 190 w 331"/>
                <a:gd name="T21" fmla="*/ 166 h 166"/>
                <a:gd name="T22" fmla="*/ 251 w 331"/>
                <a:gd name="T23" fmla="*/ 135 h 166"/>
                <a:gd name="T24" fmla="*/ 269 w 331"/>
                <a:gd name="T25" fmla="*/ 112 h 166"/>
                <a:gd name="T26" fmla="*/ 272 w 331"/>
                <a:gd name="T27" fmla="*/ 101 h 166"/>
                <a:gd name="T28" fmla="*/ 265 w 331"/>
                <a:gd name="T29" fmla="*/ 87 h 166"/>
                <a:gd name="T30" fmla="*/ 181 w 331"/>
                <a:gd name="T31" fmla="*/ 108 h 166"/>
                <a:gd name="T32" fmla="*/ 170 w 331"/>
                <a:gd name="T33" fmla="*/ 123 h 166"/>
                <a:gd name="T34" fmla="*/ 154 w 331"/>
                <a:gd name="T35" fmla="*/ 131 h 166"/>
                <a:gd name="T36" fmla="*/ 117 w 331"/>
                <a:gd name="T37" fmla="*/ 131 h 166"/>
                <a:gd name="T38" fmla="*/ 141 w 331"/>
                <a:gd name="T39" fmla="*/ 99 h 166"/>
                <a:gd name="T40" fmla="*/ 176 w 331"/>
                <a:gd name="T41" fmla="*/ 99 h 166"/>
                <a:gd name="T42" fmla="*/ 182 w 331"/>
                <a:gd name="T43" fmla="*/ 105 h 166"/>
                <a:gd name="T44" fmla="*/ 181 w 331"/>
                <a:gd name="T45" fmla="*/ 108 h 166"/>
                <a:gd name="T46" fmla="*/ 230 w 331"/>
                <a:gd name="T47" fmla="*/ 44 h 166"/>
                <a:gd name="T48" fmla="*/ 220 w 331"/>
                <a:gd name="T49" fmla="*/ 57 h 166"/>
                <a:gd name="T50" fmla="*/ 204 w 331"/>
                <a:gd name="T51" fmla="*/ 65 h 166"/>
                <a:gd name="T52" fmla="*/ 167 w 331"/>
                <a:gd name="T53" fmla="*/ 64 h 166"/>
                <a:gd name="T54" fmla="*/ 189 w 331"/>
                <a:gd name="T55" fmla="*/ 35 h 166"/>
                <a:gd name="T56" fmla="*/ 225 w 331"/>
                <a:gd name="T57" fmla="*/ 35 h 166"/>
                <a:gd name="T58" fmla="*/ 231 w 331"/>
                <a:gd name="T59" fmla="*/ 41 h 166"/>
                <a:gd name="T60" fmla="*/ 230 w 331"/>
                <a:gd name="T61" fmla="*/ 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1" h="166">
                  <a:moveTo>
                    <a:pt x="265" y="87"/>
                  </a:moveTo>
                  <a:cubicBezTo>
                    <a:pt x="283" y="83"/>
                    <a:pt x="299" y="73"/>
                    <a:pt x="309" y="59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9" y="32"/>
                    <a:pt x="331" y="27"/>
                    <a:pt x="331" y="22"/>
                  </a:cubicBezTo>
                  <a:cubicBezTo>
                    <a:pt x="331" y="10"/>
                    <a:pt x="321" y="0"/>
                    <a:pt x="309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190" y="166"/>
                    <a:pt x="190" y="166"/>
                    <a:pt x="190" y="166"/>
                  </a:cubicBezTo>
                  <a:cubicBezTo>
                    <a:pt x="215" y="166"/>
                    <a:pt x="237" y="154"/>
                    <a:pt x="251" y="135"/>
                  </a:cubicBezTo>
                  <a:cubicBezTo>
                    <a:pt x="269" y="112"/>
                    <a:pt x="269" y="112"/>
                    <a:pt x="269" y="112"/>
                  </a:cubicBezTo>
                  <a:cubicBezTo>
                    <a:pt x="271" y="109"/>
                    <a:pt x="272" y="105"/>
                    <a:pt x="272" y="101"/>
                  </a:cubicBezTo>
                  <a:cubicBezTo>
                    <a:pt x="272" y="95"/>
                    <a:pt x="270" y="90"/>
                    <a:pt x="265" y="87"/>
                  </a:cubicBezTo>
                  <a:close/>
                  <a:moveTo>
                    <a:pt x="181" y="108"/>
                  </a:moveTo>
                  <a:cubicBezTo>
                    <a:pt x="170" y="123"/>
                    <a:pt x="170" y="123"/>
                    <a:pt x="170" y="123"/>
                  </a:cubicBezTo>
                  <a:cubicBezTo>
                    <a:pt x="166" y="128"/>
                    <a:pt x="161" y="131"/>
                    <a:pt x="154" y="131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80" y="99"/>
                    <a:pt x="182" y="102"/>
                    <a:pt x="182" y="105"/>
                  </a:cubicBezTo>
                  <a:cubicBezTo>
                    <a:pt x="182" y="106"/>
                    <a:pt x="182" y="107"/>
                    <a:pt x="181" y="108"/>
                  </a:cubicBezTo>
                  <a:close/>
                  <a:moveTo>
                    <a:pt x="230" y="44"/>
                  </a:moveTo>
                  <a:cubicBezTo>
                    <a:pt x="220" y="57"/>
                    <a:pt x="220" y="57"/>
                    <a:pt x="220" y="57"/>
                  </a:cubicBezTo>
                  <a:cubicBezTo>
                    <a:pt x="216" y="61"/>
                    <a:pt x="211" y="65"/>
                    <a:pt x="204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8" y="35"/>
                    <a:pt x="231" y="37"/>
                    <a:pt x="231" y="41"/>
                  </a:cubicBezTo>
                  <a:cubicBezTo>
                    <a:pt x="231" y="42"/>
                    <a:pt x="230" y="43"/>
                    <a:pt x="23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D134790-9699-4495-9B0B-2BDA88D9ABB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584" r="4249" b="14432"/>
          <a:stretch/>
        </p:blipFill>
        <p:spPr>
          <a:xfrm>
            <a:off x="535737" y="5715005"/>
            <a:ext cx="5484090" cy="1850120"/>
          </a:xfrm>
          <a:prstGeom prst="rect">
            <a:avLst/>
          </a:prstGeom>
        </p:spPr>
      </p:pic>
      <p:pic>
        <p:nvPicPr>
          <p:cNvPr id="8" name="image2.jpeg">
            <a:extLst>
              <a:ext uri="{FF2B5EF4-FFF2-40B4-BE49-F238E27FC236}">
                <a16:creationId xmlns:a16="http://schemas.microsoft.com/office/drawing/2014/main" id="{A84EFBAC-F8AC-1F64-A07C-BBDFE5DCC9A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10871" r="15566"/>
          <a:stretch/>
        </p:blipFill>
        <p:spPr bwMode="auto">
          <a:xfrm>
            <a:off x="7291712" y="2567999"/>
            <a:ext cx="1281449" cy="1761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C9E7D0-9A9E-3C1D-6743-F549E475A91A}"/>
              </a:ext>
            </a:extLst>
          </p:cNvPr>
          <p:cNvSpPr/>
          <p:nvPr/>
        </p:nvSpPr>
        <p:spPr>
          <a:xfrm>
            <a:off x="6824522" y="4300313"/>
            <a:ext cx="201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Sergio Bustamante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 President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Global Services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90ED2C-2CA9-F441-FB56-F579D73DA9E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370" r="3248"/>
          <a:stretch/>
        </p:blipFill>
        <p:spPr>
          <a:xfrm>
            <a:off x="9383391" y="2575658"/>
            <a:ext cx="1234068" cy="1761181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D101465D-F34C-15FF-E49B-236295CD5CA1}"/>
              </a:ext>
            </a:extLst>
          </p:cNvPr>
          <p:cNvSpPr txBox="1"/>
          <p:nvPr/>
        </p:nvSpPr>
        <p:spPr>
          <a:xfrm>
            <a:off x="7100260" y="2111807"/>
            <a:ext cx="5987399" cy="31931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699" algn="ctr">
              <a:spcBef>
                <a:spcPts val="330"/>
              </a:spcBef>
            </a:pPr>
            <a:r>
              <a:rPr lang="en-US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Leaders Participating:</a:t>
            </a:r>
            <a:endParaRPr u="sng" dirty="0">
              <a:latin typeface="Arial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0330AB-1294-C75D-2B54-234DBAAC0789}"/>
              </a:ext>
            </a:extLst>
          </p:cNvPr>
          <p:cNvSpPr/>
          <p:nvPr/>
        </p:nvSpPr>
        <p:spPr>
          <a:xfrm>
            <a:off x="9088120" y="4318137"/>
            <a:ext cx="201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algn="ctr">
              <a:tabLst>
                <a:tab pos="29842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Laurel Gutierrez</a:t>
            </a:r>
          </a:p>
          <a:p>
            <a:pPr marL="12699" algn="ctr">
              <a:tabLst>
                <a:tab pos="298425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Director </a:t>
            </a:r>
          </a:p>
          <a:p>
            <a:pPr marL="12699" algn="ctr">
              <a:tabLst>
                <a:tab pos="298425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Defense, Space &amp; Security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78CE47-0D14-4ED0-A868-F8CD9758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0" y="2633437"/>
            <a:ext cx="11906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8C8129A-47F8-6D10-BAFC-385EE3FBA1CA}"/>
              </a:ext>
            </a:extLst>
          </p:cNvPr>
          <p:cNvSpPr/>
          <p:nvPr/>
        </p:nvSpPr>
        <p:spPr>
          <a:xfrm>
            <a:off x="11024252" y="4300312"/>
            <a:ext cx="243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algn="ctr">
              <a:tabLst>
                <a:tab pos="298425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Pedroza</a:t>
            </a:r>
          </a:p>
          <a:p>
            <a:pPr marL="12699" algn="ctr">
              <a:tabLst>
                <a:tab pos="298425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Director </a:t>
            </a:r>
          </a:p>
          <a:p>
            <a:pPr marL="12699" algn="ctr">
              <a:tabLst>
                <a:tab pos="298425" algn="l"/>
              </a:tabLst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Boeing Test and Evaluation 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9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227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21st Annual Cal State LA MESA STEM Day  in Partnership with Boeing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 State LA’s 13th Annual College of ECST Open House in Partnership with Boeing</dc:title>
  <dc:creator>Covarrubias, Ernesto E</dc:creator>
  <cp:lastModifiedBy>Imelda Hunkin</cp:lastModifiedBy>
  <cp:revision>108</cp:revision>
  <dcterms:created xsi:type="dcterms:W3CDTF">2019-09-03T22:04:12Z</dcterms:created>
  <dcterms:modified xsi:type="dcterms:W3CDTF">2025-10-08T01:46:09Z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2019-09-03T00:00:00Z</vt:filetime>
  </property>
</Properties>
</file>