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5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8ECF3C-A9CA-41F9-883F-31FB2096568E}" v="11" dt="2026-01-12T19:52:06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2" d="100"/>
          <a:sy n="92" d="100"/>
        </p:scale>
        <p:origin x="-396" y="-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C1743-695E-415F-8AB2-88240518BB6E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721FC-1C9D-4B93-92C2-47225A664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2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F486A-C585-4105-A500-97EDB438D0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1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4D720-B207-38FA-3879-3E098AFD0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0B427-3BB5-710D-1202-0BBA8E0F0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2366E-CBD5-95C1-8420-9EBAB851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07674-C8C6-B8D9-979E-866888BE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FE2AA-1E40-F406-E372-CD8EE9658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5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FC856-E97E-2679-D730-862917777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1DCFD-1115-5DF4-0D59-12D8ECB25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7839C-317E-F229-3C55-9231F6F5B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B28C-AA1F-61C0-947A-C19814A9A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B3F1A-2775-9853-9E36-79028F895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97968-9FA9-281E-8DB4-4E716D4B4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DAE57-AAAB-2E67-EA04-811EC88DA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B49EB-50B6-D81A-E5D6-A34DE313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32ED6-882D-A986-87F0-440E2F542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DD949-86A7-7A7C-C79F-4ED9F99F2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7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E3F76-5BC2-9FC7-B79D-F3C7C17F1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41A4D-4282-B920-C322-7D7AB7E55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C4E0F-080C-AEE3-9781-5108F67B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79DF9-F16E-DE01-5853-80003F06B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87BAB-1367-65CF-BF2D-016585EC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1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C12C7-FCB2-8948-9BF4-2A9315D4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40256-D8AA-8BA6-AD36-C00EE327A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655D6-989A-8427-D37A-74E39AE8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DA949-B7F5-3639-6EEE-B969D5FCF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B8175-64DD-3678-F117-BAF3C9D7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D37CD-999C-A4F8-4159-93F772D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1D8E9-5439-F3D5-FEAC-A47F331FD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C9735-E71F-CE10-D0CA-3802C4E6C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5FE6A-240F-F9C4-A194-452E763BB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05685-0E23-3D75-DDA1-755053F5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01C48-3AC0-667D-0DC8-CB22B2EA3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0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F618F-2CD9-9566-AC29-77B285E07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9F61A-A6AF-EC79-CB90-C12F2B40E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94DCD-26FB-68D8-A3D2-B0D1E1ECA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5E16E-089D-6A3C-C41D-AAB1314092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6645B-5365-6F05-EF53-683BB3904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A6230A-0CDE-E0D7-F0E8-587A88031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7DEC20-E9B8-4B50-C54C-3B7A2E90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20272E-DEED-D2C0-E67E-5C8A7E54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4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F9CE7-5B67-CC36-6E7F-1334DE5DF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537A6E-8FE3-0648-5B23-B8A6E104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91850-3D0C-DC28-540F-1BC671653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62200-725B-0691-8E8C-1EB60D32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3469B9-F96E-CD1B-D512-8CE7F700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74680-A2D4-E3C9-7793-D9748DAA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00714-D396-64C4-B41F-2FDC7048F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40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55C5D-C8D3-DF0B-E8E5-10025A7A2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E684C-76E5-FBE3-EC11-DAB57A273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EFBD9-B436-DCB1-FBE9-EC5134BFF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04EC0-DE3A-CAAD-02BC-A1B74E652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EEAC79-A97D-B3FE-6F49-D3E0729B0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F2B68-C911-782B-34E0-572DB6A8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7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6B00D-13DD-7702-CDDD-60BB7BE6F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F4152D-5BA6-F2C5-D25D-E4DE5C4A0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29B0F-2109-36DC-BD61-5601CD7BE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DC619-B9E3-CAA2-8215-8C4209CB0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52411-22E0-C6DF-B6A7-241B6EBC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72A7D-D90A-6898-E018-1CE3A7C6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0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9D90F-5B89-F438-8D9D-CA0281C4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32AB9-FFDB-DF67-8506-E81C053A1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1C85D-8D95-79E4-289D-90CA3C61CB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1F97-B16D-45D1-800E-EE909D4BDD0D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6C72B-B0A4-CB78-7A82-D8950B7E60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E081A-0CED-4545-9D6D-64DC512FF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28954-0713-4E0A-8FC0-AE28BAEB1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6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annie.fleury@boeing.com" TargetMode="External"/><Relationship Id="rId3" Type="http://schemas.openxmlformats.org/officeDocument/2006/relationships/image" Target="../media/image1.png"/><Relationship Id="rId7" Type="http://schemas.openxmlformats.org/officeDocument/2006/relationships/hyperlink" Target="mailto:jose.s.garcia-jr@boeing.com" TargetMode="Externa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elduc4@gmail.com" TargetMode="External"/><Relationship Id="rId11" Type="http://schemas.microsoft.com/office/2007/relationships/hdphoto" Target="../media/hdphoto1.wdp"/><Relationship Id="rId5" Type="http://schemas.openxmlformats.org/officeDocument/2006/relationships/hyperlink" Target="https://blasc.us/events/category/dinner-meetings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://www.blasc.us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69442" y="4075453"/>
            <a:ext cx="37573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5:00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Networking,  with Wine Tasting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6:00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Open Meeting, Introduce New Board &amp;  Announcements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6:10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Invocation &amp; Pledge 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6:15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Dinner 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7:00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Keynote Speaker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Adjournment </a:t>
            </a:r>
          </a:p>
        </p:txBody>
      </p:sp>
      <p:pic>
        <p:nvPicPr>
          <p:cNvPr id="7" name="Picture 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"/>
          <a:stretch/>
        </p:blipFill>
        <p:spPr bwMode="auto">
          <a:xfrm>
            <a:off x="107133" y="80293"/>
            <a:ext cx="1204120" cy="100368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 bwMode="auto">
          <a:xfrm>
            <a:off x="5398900" y="3565652"/>
            <a:ext cx="24133" cy="2650817"/>
          </a:xfrm>
          <a:prstGeom prst="line">
            <a:avLst/>
          </a:prstGeom>
          <a:solidFill>
            <a:schemeClr val="accent1"/>
          </a:solidFill>
          <a:ln w="15875" cap="flat" cmpd="thinThick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1964484" y="15571"/>
            <a:ext cx="8412880" cy="719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718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Boeing Leadership Association of Southern California</a:t>
            </a:r>
          </a:p>
          <a:p>
            <a:pPr algn="ctr"/>
            <a:r>
              <a:rPr lang="en-US" sz="1359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proudly presents: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10533" y="3457493"/>
            <a:ext cx="3609571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RESERVATIONS REQUIRED BY</a:t>
            </a:r>
          </a:p>
          <a:p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Friday, February 20, 2026</a:t>
            </a:r>
          </a:p>
          <a:p>
            <a:pPr lvl="0"/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www.blasc.us</a:t>
            </a:r>
            <a:r>
              <a:rPr lang="en-US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reservation </a:t>
            </a:r>
          </a:p>
          <a:p>
            <a:pPr lvl="0"/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commits BLASC to pay the facility for your dinner.</a:t>
            </a:r>
          </a:p>
          <a:p>
            <a:pPr lvl="0"/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Cancel or change RSVP on the </a:t>
            </a:r>
            <a:r>
              <a:rPr lang="en-US" sz="1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EVENTS</a:t>
            </a:r>
            <a:r>
              <a:rPr lang="en-US" sz="1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page.</a:t>
            </a:r>
          </a:p>
          <a:p>
            <a:pPr lvl="0"/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contact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Imelda Hunkin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question regarding registration and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Jose Garcia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questions about the event.</a:t>
            </a:r>
            <a:endParaRPr lang="en-US" sz="1100" b="1" strike="sngStrike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GUEST ARE WELCOME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Please RSVP for each person individually</a:t>
            </a:r>
          </a:p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The cost for each guest is $45.</a:t>
            </a:r>
            <a:b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Please contact question regarding registration.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 refunds for cancellations after 12:00 PM Friday, February 20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Checks payable to BLASC will be collected the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evening of the event at the check-in table.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RETIREES-$40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Contact Annie Fleury at:</a:t>
            </a:r>
          </a:p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annie.fleury@boeing.com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84853" y="632250"/>
            <a:ext cx="5404172" cy="9034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Tuesday, </a:t>
            </a:r>
            <a:r>
              <a:rPr lang="en-US" sz="247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February 24, 2026, GMM</a:t>
            </a:r>
          </a:p>
          <a:p>
            <a:pPr algn="ctr"/>
            <a:r>
              <a:rPr lang="en-US" sz="247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Featuring: Gil Rud of the Blue Angles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57515" y="2517930"/>
            <a:ext cx="6876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Old Ranch Country Club</a:t>
            </a:r>
          </a:p>
          <a:p>
            <a:pPr algn="ctr"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3901 Lampson Avenue, Seal Beach, CA, 90740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397" y="5552115"/>
            <a:ext cx="3964507" cy="1225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Menu 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Dinner:  </a:t>
            </a:r>
            <a:r>
              <a:rPr lang="en-US" sz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Assorted Roles &amp; Butter, Baby Fields Salad,  </a:t>
            </a:r>
            <a:r>
              <a:rPr lang="en-US" sz="1400" dirty="0"/>
              <a:t>Rosemary Roasted Chicken Breast, Chocolate Ganache Cake, Tea &amp; Coffee station</a:t>
            </a:r>
            <a:r>
              <a:rPr lang="en-US" sz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Vegetarian and Gluten Free options available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1504" y="1321897"/>
            <a:ext cx="11490187" cy="1282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US" sz="1300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US" sz="13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Gil Rud's journey from rural North Dakota to the cockpit of the U.S. Navy Blue Angels is a testament to his dedication and skill as a pilot. His memoir, "From the Prairie to the Pacific: A Blue Angel's Journey," offers a glimpse into his life's adventures, from flying combat missions in Vietnam to commanding the Blue Angels and an aircraft carrier. Rud's experiences reflect his growth as a leader, his commitment to service, and his ability to overcome challenges with humility and resilience. His story is a reminder of the importance of discipline, legacy, and heart in achieving excellence and service to others. </a:t>
            </a:r>
          </a:p>
          <a:p>
            <a:pPr algn="ctr"/>
            <a:endParaRPr lang="en-US" sz="1235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6FDD328-7E0A-E790-606B-8DD4C44107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81664" y="3092280"/>
            <a:ext cx="2265600" cy="141661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2113182-1867-57E6-3961-41CAB6C6C8C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397" y="2514802"/>
            <a:ext cx="3105356" cy="153265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93BBC5D-614B-B02D-2126-5E82150B481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620804" y="5147065"/>
            <a:ext cx="2092960" cy="10663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D84C0B-038D-C1C4-DD5E-BD80E4379D03}"/>
              </a:ext>
            </a:extLst>
          </p:cNvPr>
          <p:cNvSpPr txBox="1"/>
          <p:nvPr/>
        </p:nvSpPr>
        <p:spPr>
          <a:xfrm>
            <a:off x="4571284" y="307774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66FF"/>
                </a:solidFill>
              </a:rPr>
              <a:t>Hellcats to Super Hornets</a:t>
            </a:r>
          </a:p>
        </p:txBody>
      </p:sp>
    </p:spTree>
    <p:extLst>
      <p:ext uri="{BB962C8B-B14F-4D97-AF65-F5344CB8AC3E}">
        <p14:creationId xmlns:p14="http://schemas.microsoft.com/office/powerpoint/2010/main" val="4331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343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Corine Kumano</dc:creator>
  <cp:lastModifiedBy>Imelda Hunkin</cp:lastModifiedBy>
  <cp:revision>5</cp:revision>
  <dcterms:created xsi:type="dcterms:W3CDTF">2026-01-06T18:56:04Z</dcterms:created>
  <dcterms:modified xsi:type="dcterms:W3CDTF">2026-01-14T18:28:21Z</dcterms:modified>
</cp:coreProperties>
</file>